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FA_8606ECFE.xml" ContentType="application/vnd.ms-powerpoint.comments+xml"/>
  <Override PartName="/ppt/notesSlides/notesSlide2.xml" ContentType="application/vnd.openxmlformats-officedocument.presentationml.notesSlide+xml"/>
  <Override PartName="/ppt/comments/modernComment_205_AED5405F.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F3_B031AF06.xml" ContentType="application/vnd.ms-powerpoint.comments+xml"/>
  <Override PartName="/ppt/comments/modernComment_20A_3D48629A.xml" ContentType="application/vnd.ms-powerpoint.comments+xml"/>
  <Override PartName="/ppt/notesSlides/notesSlide7.xml" ContentType="application/vnd.openxmlformats-officedocument.presentationml.notesSlide+xml"/>
  <Override PartName="/ppt/comments/modernComment_204_11B61D7.xml" ContentType="application/vnd.ms-powerpoint.comments+xml"/>
  <Override PartName="/ppt/notesSlides/notesSlide8.xml" ContentType="application/vnd.openxmlformats-officedocument.presentationml.notesSlide+xml"/>
  <Override PartName="/ppt/comments/modernComment_1EA_872619EE.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20" r:id="rId4"/>
    <p:sldMasterId id="2147483660" r:id="rId5"/>
  </p:sldMasterIdLst>
  <p:notesMasterIdLst>
    <p:notesMasterId r:id="rId30"/>
  </p:notesMasterIdLst>
  <p:handoutMasterIdLst>
    <p:handoutMasterId r:id="rId31"/>
  </p:handoutMasterIdLst>
  <p:sldIdLst>
    <p:sldId id="506" r:id="rId6"/>
    <p:sldId id="507" r:id="rId7"/>
    <p:sldId id="486" r:id="rId8"/>
    <p:sldId id="517" r:id="rId9"/>
    <p:sldId id="493" r:id="rId10"/>
    <p:sldId id="496" r:id="rId11"/>
    <p:sldId id="495" r:id="rId12"/>
    <p:sldId id="508" r:id="rId13"/>
    <p:sldId id="511" r:id="rId14"/>
    <p:sldId id="497" r:id="rId15"/>
    <p:sldId id="499" r:id="rId16"/>
    <p:sldId id="522" r:id="rId17"/>
    <p:sldId id="521" r:id="rId18"/>
    <p:sldId id="520" r:id="rId19"/>
    <p:sldId id="519" r:id="rId20"/>
    <p:sldId id="518" r:id="rId21"/>
    <p:sldId id="516" r:id="rId22"/>
    <p:sldId id="490" r:id="rId23"/>
    <p:sldId id="489" r:id="rId24"/>
    <p:sldId id="484" r:id="rId25"/>
    <p:sldId id="483" r:id="rId26"/>
    <p:sldId id="515" r:id="rId27"/>
    <p:sldId id="513" r:id="rId28"/>
    <p:sldId id="514" r:id="rId29"/>
  </p:sldIdLst>
  <p:sldSz cx="12192000" cy="6858000"/>
  <p:notesSz cx="6858000" cy="9144000"/>
  <p:embeddedFontLst>
    <p:embeddedFont>
      <p:font typeface="ATT Aleck Sans" panose="020B0604020202020204" charset="0"/>
      <p:regular r:id="rId32"/>
      <p:bold r:id="rId33"/>
      <p:italic r:id="rId34"/>
      <p:boldItalic r:id="rId35"/>
    </p:embeddedFont>
    <p:embeddedFont>
      <p:font typeface="ATT Aleck Sans Medium" panose="020B0604020202020204" charset="0"/>
      <p:regular r:id="rId36"/>
      <p:italic r:id="rId37"/>
    </p:embeddedFont>
    <p:embeddedFont>
      <p:font typeface="Calibri" panose="020F0502020204030204" pitchFamily="34" charset="0"/>
      <p:regular r:id="rId38"/>
      <p:bold r:id="rId39"/>
      <p:italic r:id="rId40"/>
      <p:boldItalic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lides" id="{BACB4491-8DCE-2D40-A4AD-C924FAC10680}">
          <p14:sldIdLst>
            <p14:sldId id="506"/>
            <p14:sldId id="507"/>
            <p14:sldId id="486"/>
            <p14:sldId id="517"/>
            <p14:sldId id="493"/>
            <p14:sldId id="496"/>
            <p14:sldId id="495"/>
            <p14:sldId id="508"/>
            <p14:sldId id="511"/>
            <p14:sldId id="497"/>
            <p14:sldId id="499"/>
            <p14:sldId id="522"/>
            <p14:sldId id="521"/>
            <p14:sldId id="520"/>
            <p14:sldId id="519"/>
            <p14:sldId id="518"/>
            <p14:sldId id="516"/>
            <p14:sldId id="490"/>
            <p14:sldId id="489"/>
            <p14:sldId id="484"/>
            <p14:sldId id="483"/>
            <p14:sldId id="515"/>
            <p14:sldId id="513"/>
            <p14:sldId id="514"/>
          </p14:sldIdLst>
        </p14:section>
        <p14:section name="Title" id="{4DD21ADF-E73A-B040-98C7-773CC13F4B81}">
          <p14:sldIdLst/>
        </p14:section>
        <p14:section name="Dividers" id="{9BA6B678-9E69-D447-8828-20F8D8047032}">
          <p14:sldIdLst/>
        </p14:section>
        <p14:section name="Agenda" id="{5166BE25-1D7B-4F41-B6C1-7FDEA264234F}">
          <p14:sldIdLst/>
        </p14:section>
        <p14:section name="Big Quotes and Statements" id="{820CF5A5-8763-8B4D-AEAD-2631CFDE5F23}">
          <p14:sldIdLst/>
        </p14:section>
        <p14:section name="Content" id="{B9C38F01-D052-2E45-A200-74D371F40CF5}">
          <p14:sldIdLst/>
        </p14:section>
        <p14:section name="Tables, Charts and Graphs" id="{D25A38EA-6FEA-E64F-A5E6-0AB956297BCB}">
          <p14:sldIdLst/>
        </p14:section>
        <p14:section name="Maps" id="{DBE54008-8B36-784B-B6F4-6F72F07CBFDA}">
          <p14:sldIdLst/>
        </p14:section>
        <p14:section name="Wireless Competitors Charts" id="{E2996827-732C-4840-87E5-5E99CAA2757C}">
          <p14:sldIdLst/>
        </p14:section>
        <p14:section name="End Slides" id="{7AE2EC6A-9A87-5B40-9B04-EA4EE82399B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87225F-467E-3F05-63B9-878D4929151A}" name="sai.neelanjana@gmail.com" initials="sa" userId="S::urn:spo:guest#sai.neelanjana@gmail.com::" providerId="AD"/>
  <p188:author id="{F986AE75-447C-FCF7-D32B-590B6C5F04ED}" name="NEELANJANA, SAI" initials="NS" userId="S::sn2186@att.com::08399568-d4ae-4fbb-9132-3d700149e9c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IZQUIERDO, LUIS F" initials="ILF" lastIdx="1" clrIdx="0">
    <p:extLst>
      <p:ext uri="{19B8F6BF-5375-455C-9EA6-DF929625EA0E}">
        <p15:presenceInfo xmlns:p15="http://schemas.microsoft.com/office/powerpoint/2012/main" userId="S::LI680E@att.com::818971e9-6e33-42f4-8efa-f3c832d41ad3" providerId="AD"/>
      </p:ext>
    </p:extLst>
  </p:cmAuthor>
  <p:cmAuthor id="2" name="SPANO, ELLEN (Legal)" initials="SE(" lastIdx="7" clrIdx="1">
    <p:extLst>
      <p:ext uri="{19B8F6BF-5375-455C-9EA6-DF929625EA0E}">
        <p15:presenceInfo xmlns:p15="http://schemas.microsoft.com/office/powerpoint/2012/main" userId="S::es2465@att.com::4023b8fd-e1b2-43eb-82bb-6f49af60dcbe" providerId="AD"/>
      </p:ext>
    </p:extLst>
  </p:cmAuthor>
  <p:cmAuthor id="3" name="PRABHU, SARITA S (Legal)" initials="PSS(" lastIdx="1" clrIdx="2">
    <p:extLst>
      <p:ext uri="{19B8F6BF-5375-455C-9EA6-DF929625EA0E}">
        <p15:presenceInfo xmlns:p15="http://schemas.microsoft.com/office/powerpoint/2012/main" userId="S::sp627k@att.com::8879dc57-4687-4bdb-bfff-495ae942c0e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E100"/>
    <a:srgbClr val="E20074"/>
    <a:srgbClr val="ECEDEC"/>
    <a:srgbClr val="FBFBFB"/>
    <a:srgbClr val="FFDD05"/>
    <a:srgbClr val="CF0000"/>
    <a:srgbClr val="ED008C"/>
    <a:srgbClr val="D80074"/>
    <a:srgbClr val="E200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63A4C-75E5-899F-5F7E-25113ADAEB30}" v="1" dt="2023-08-01T21:15:06.401"/>
    <p1510:client id="{1E77592A-6FB1-49CE-92F2-926360A277D5}" v="13" dt="2023-08-03T11:33:07.269"/>
    <p1510:client id="{40B0896E-7FE0-4D12-98BD-EC923B91495C}" v="906" vWet="908" dt="2023-08-02T14:37:07.051"/>
    <p1510:client id="{57FC8110-DA1F-A95C-C5E4-EEF4516C02FF}" v="3" dt="2023-08-02T19:08:23.615"/>
    <p1510:client id="{78419719-A9CB-4120-90A9-5EF0304D7177}" v="3" dt="2023-08-02T15:22:06.3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8.fntdata"/><Relationship Id="rId21" Type="http://schemas.openxmlformats.org/officeDocument/2006/relationships/slide" Target="slides/slide16.xml"/><Relationship Id="rId34" Type="http://schemas.openxmlformats.org/officeDocument/2006/relationships/font" Target="fonts/font3.fntdata"/><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10.fntdata"/></Relationships>
</file>

<file path=ppt/comments/modernComment_1EA_872619EE.xml><?xml version="1.0" encoding="utf-8"?>
<p188:cmLst xmlns:a="http://schemas.openxmlformats.org/drawingml/2006/main" xmlns:r="http://schemas.openxmlformats.org/officeDocument/2006/relationships" xmlns:p188="http://schemas.microsoft.com/office/powerpoint/2018/8/main">
  <p188:cm id="{415A554B-097B-45F9-9CBF-8AA7D9111709}" authorId="{EB87225F-467E-3F05-63B9-878D4929151A}" status="resolved" created="2023-07-23T18:00:27.619" complete="100000">
    <pc:sldMkLst xmlns:pc="http://schemas.microsoft.com/office/powerpoint/2013/main/command">
      <pc:docMk/>
      <pc:sldMk cId="2267421166" sldId="490"/>
    </pc:sldMkLst>
    <p188:txBody>
      <a:bodyPr/>
      <a:lstStyle/>
      <a:p>
        <a:r>
          <a:rPr lang="en-US"/>
          <a:t>Maybe talk about how it can integrate with FirstNet</a:t>
        </a:r>
      </a:p>
    </p188:txBody>
  </p188:cm>
</p188:cmLst>
</file>

<file path=ppt/comments/modernComment_1F3_B031AF06.xml><?xml version="1.0" encoding="utf-8"?>
<p188:cmLst xmlns:a="http://schemas.openxmlformats.org/drawingml/2006/main" xmlns:r="http://schemas.openxmlformats.org/officeDocument/2006/relationships" xmlns:p188="http://schemas.microsoft.com/office/powerpoint/2018/8/main">
  <p188:cm id="{CB03A652-8193-4A9E-8592-444A25E691EC}" authorId="{EB87225F-467E-3F05-63B9-878D4929151A}" status="resolved" created="2023-07-23T23:08:20.480" complete="100000">
    <pc:sldMkLst xmlns:pc="http://schemas.microsoft.com/office/powerpoint/2013/main/command">
      <pc:docMk/>
      <pc:sldMk cId="2956046086" sldId="499"/>
    </pc:sldMkLst>
    <p188:txBody>
      <a:bodyPr/>
      <a:lstStyle/>
      <a:p>
        <a:r>
          <a:rPr lang="en-US"/>
          <a:t>Add in screenshots of dashboards or link to demo</a:t>
        </a:r>
      </a:p>
    </p188:txBody>
  </p188:cm>
  <p188:cm id="{0A775722-813F-41B5-8104-874EC7C5C42C}" authorId="{F986AE75-447C-FCF7-D32B-590B6C5F04ED}" created="2023-07-25T21:32:13.807">
    <pc:sldMkLst xmlns:pc="http://schemas.microsoft.com/office/powerpoint/2013/main/command">
      <pc:docMk/>
      <pc:sldMk cId="2956046086" sldId="499"/>
    </pc:sldMkLst>
    <p188:txBody>
      <a:bodyPr/>
      <a:lstStyle/>
      <a:p>
        <a:r>
          <a:rPr lang="en-US"/>
          <a:t>Add demo GIF if possible</a:t>
        </a:r>
      </a:p>
    </p188:txBody>
  </p188:cm>
</p188:cmLst>
</file>

<file path=ppt/comments/modernComment_1FA_8606ECFE.xml><?xml version="1.0" encoding="utf-8"?>
<p188:cmLst xmlns:a="http://schemas.openxmlformats.org/drawingml/2006/main" xmlns:r="http://schemas.openxmlformats.org/officeDocument/2006/relationships" xmlns:p188="http://schemas.microsoft.com/office/powerpoint/2018/8/main">
  <p188:cm id="{EEF9B5B0-7C94-4EAB-8D14-CA8F1F3C211C}" authorId="{EB87225F-467E-3F05-63B9-878D4929151A}" status="resolved" created="2023-07-24T05:49:41.039" complete="100000">
    <pc:sldMkLst xmlns:pc="http://schemas.microsoft.com/office/powerpoint/2013/main/command">
      <pc:docMk/>
      <pc:sldMk cId="2248600830" sldId="506"/>
    </pc:sldMkLst>
    <p188:txBody>
      <a:bodyPr/>
      <a:lstStyle/>
      <a:p>
        <a:r>
          <a:rPr lang="en-US"/>
          <a:t>I don't think we need both this and prev slide</a:t>
        </a:r>
      </a:p>
    </p188:txBody>
  </p188:cm>
  <p188:cm id="{911345FB-6A4C-4677-A518-BF8BA30878EC}" authorId="{EB87225F-467E-3F05-63B9-878D4929151A}" status="resolved" created="2023-07-24T05:50:03.852" complete="100000">
    <pc:sldMkLst xmlns:pc="http://schemas.microsoft.com/office/powerpoint/2013/main/command">
      <pc:docMk/>
      <pc:sldMk cId="2248600830" sldId="506"/>
    </pc:sldMkLst>
    <p188:txBody>
      <a:bodyPr/>
      <a:lstStyle/>
      <a:p>
        <a:r>
          <a:rPr lang="en-US"/>
          <a:t>Remove STARS text and just keep logo and add full form?</a:t>
        </a:r>
      </a:p>
    </p188:txBody>
  </p188:cm>
</p188:cmLst>
</file>

<file path=ppt/comments/modernComment_204_11B61D7.xml><?xml version="1.0" encoding="utf-8"?>
<p188:cmLst xmlns:a="http://schemas.openxmlformats.org/drawingml/2006/main" xmlns:r="http://schemas.openxmlformats.org/officeDocument/2006/relationships" xmlns:p188="http://schemas.microsoft.com/office/powerpoint/2018/8/main">
  <p188:cm id="{C101D83E-4B5E-45E3-A372-83752E655A25}" authorId="{F986AE75-447C-FCF7-D32B-590B6C5F04ED}" status="resolved" created="2023-07-24T20:42:08.679" complete="100000">
    <pc:sldMkLst xmlns:pc="http://schemas.microsoft.com/office/powerpoint/2013/main/command">
      <pc:docMk/>
      <pc:sldMk cId="18571735" sldId="516"/>
    </pc:sldMkLst>
    <p188:txBody>
      <a:bodyPr/>
      <a:lstStyle/>
      <a:p>
        <a:r>
          <a:rPr lang="en-US"/>
          <a:t>Maybe keep this and delete previous</a:t>
        </a:r>
      </a:p>
    </p188:txBody>
  </p188:cm>
</p188:cmLst>
</file>

<file path=ppt/comments/modernComment_205_AED5405F.xml><?xml version="1.0" encoding="utf-8"?>
<p188:cmLst xmlns:a="http://schemas.openxmlformats.org/drawingml/2006/main" xmlns:r="http://schemas.openxmlformats.org/officeDocument/2006/relationships" xmlns:p188="http://schemas.microsoft.com/office/powerpoint/2018/8/main">
  <p188:cm id="{8408C9CE-F879-4D76-BFBE-2D57D042A679}" authorId="{EB87225F-467E-3F05-63B9-878D4929151A}" status="resolved" created="2023-07-24T05:49:41.039">
    <pc:sldMkLst xmlns:pc="http://schemas.microsoft.com/office/powerpoint/2013/main/command">
      <pc:docMk/>
      <pc:sldMk cId="2248600830" sldId="506"/>
    </pc:sldMkLst>
    <p188:txBody>
      <a:bodyPr/>
      <a:lstStyle/>
      <a:p>
        <a:r>
          <a:rPr lang="en-US"/>
          <a:t>I don't think we need both this and prev slide</a:t>
        </a:r>
      </a:p>
    </p188:txBody>
  </p188:cm>
  <p188:cm id="{1306A4A4-627F-4492-AA4A-DE653DE10535}" authorId="{EB87225F-467E-3F05-63B9-878D4929151A}" status="resolved" created="2023-07-24T05:50:03.852">
    <pc:sldMkLst xmlns:pc="http://schemas.microsoft.com/office/powerpoint/2013/main/command">
      <pc:docMk/>
      <pc:sldMk cId="2248600830" sldId="506"/>
    </pc:sldMkLst>
    <p188:txBody>
      <a:bodyPr/>
      <a:lstStyle/>
      <a:p>
        <a:r>
          <a:rPr lang="en-US"/>
          <a:t>Remove STARS text and just keep logo and add full form?</a:t>
        </a:r>
      </a:p>
    </p188:txBody>
  </p188:cm>
</p188:cmLst>
</file>

<file path=ppt/comments/modernComment_20A_3D48629A.xml><?xml version="1.0" encoding="utf-8"?>
<p188:cmLst xmlns:a="http://schemas.openxmlformats.org/drawingml/2006/main" xmlns:r="http://schemas.openxmlformats.org/officeDocument/2006/relationships" xmlns:p188="http://schemas.microsoft.com/office/powerpoint/2018/8/main">
  <p188:cm id="{28FA252A-4BF5-4CFC-BE37-4165A250C232}" authorId="{F986AE75-447C-FCF7-D32B-590B6C5F04ED}" created="2023-07-25T20:46:24.749">
    <pc:sldMkLst xmlns:pc="http://schemas.microsoft.com/office/powerpoint/2013/main/command">
      <pc:docMk/>
      <pc:sldMk cId="1028154010" sldId="522"/>
    </pc:sldMkLst>
    <p188:txBody>
      <a:bodyPr/>
      <a:lstStyle/>
      <a:p>
        <a:r>
          <a:rPr lang="en-US"/>
          <a:t>Add better quality screenshots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5FEA16-8A5E-D549-BDFC-3EA5C1455AB9}"/>
              </a:ext>
            </a:extLst>
          </p:cNvPr>
          <p:cNvSpPr>
            <a:spLocks noGrp="1"/>
          </p:cNvSpPr>
          <p:nvPr>
            <p:ph type="hdr" sz="quarter"/>
          </p:nvPr>
        </p:nvSpPr>
        <p:spPr>
          <a:xfrm>
            <a:off x="91440" y="182880"/>
            <a:ext cx="2971800" cy="458788"/>
          </a:xfrm>
          <a:prstGeom prst="rect">
            <a:avLst/>
          </a:prstGeom>
        </p:spPr>
        <p:txBody>
          <a:bodyPr vert="horz" lIns="91440" tIns="45720" rIns="91440" bIns="45720" rtlCol="0"/>
          <a:lstStyle>
            <a:lvl1pPr algn="l">
              <a:defRPr sz="1200"/>
            </a:lvl1pPr>
          </a:lstStyle>
          <a:p>
            <a:endParaRPr lang="en-US" sz="800">
              <a:latin typeface="ATT Aleck Sans" panose="020B0503020203020204" pitchFamily="34" charset="0"/>
              <a:cs typeface="ATT Aleck Sans" panose="020B0503020203020204" pitchFamily="34" charset="0"/>
            </a:endParaRPr>
          </a:p>
        </p:txBody>
      </p:sp>
      <p:sp>
        <p:nvSpPr>
          <p:cNvPr id="3" name="Date Placeholder 2">
            <a:extLst>
              <a:ext uri="{FF2B5EF4-FFF2-40B4-BE49-F238E27FC236}">
                <a16:creationId xmlns:a16="http://schemas.microsoft.com/office/drawing/2014/main" id="{92568E8A-1037-2B4E-9C9D-E9B4EC779956}"/>
              </a:ext>
            </a:extLst>
          </p:cNvPr>
          <p:cNvSpPr>
            <a:spLocks noGrp="1"/>
          </p:cNvSpPr>
          <p:nvPr>
            <p:ph type="dt" sz="quarter" idx="1"/>
          </p:nvPr>
        </p:nvSpPr>
        <p:spPr>
          <a:xfrm>
            <a:off x="3749040" y="182880"/>
            <a:ext cx="2971800" cy="458788"/>
          </a:xfrm>
          <a:prstGeom prst="rect">
            <a:avLst/>
          </a:prstGeom>
        </p:spPr>
        <p:txBody>
          <a:bodyPr vert="horz" lIns="91440" tIns="45720" rIns="91440" bIns="45720" rtlCol="0"/>
          <a:lstStyle>
            <a:lvl1pPr algn="r">
              <a:defRPr sz="1200"/>
            </a:lvl1pPr>
          </a:lstStyle>
          <a:p>
            <a:fld id="{EA3DB710-E12C-F34F-B562-02586FED4E3F}" type="datetimeFigureOut">
              <a:rPr lang="en-US" sz="800" smtClean="0">
                <a:latin typeface="ATT Aleck Sans" panose="020B0503020203020204" pitchFamily="34" charset="0"/>
                <a:cs typeface="ATT Aleck Sans" panose="020B0503020203020204" pitchFamily="34" charset="0"/>
              </a:rPr>
              <a:t>8/10/2023</a:t>
            </a:fld>
            <a:endParaRPr lang="en-US" sz="800">
              <a:latin typeface="ATT Aleck Sans" panose="020B0503020203020204" pitchFamily="34" charset="0"/>
              <a:cs typeface="ATT Aleck Sans" panose="020B0503020203020204" pitchFamily="34" charset="0"/>
            </a:endParaRPr>
          </a:p>
        </p:txBody>
      </p:sp>
      <p:sp>
        <p:nvSpPr>
          <p:cNvPr id="4" name="Footer Placeholder 3">
            <a:extLst>
              <a:ext uri="{FF2B5EF4-FFF2-40B4-BE49-F238E27FC236}">
                <a16:creationId xmlns:a16="http://schemas.microsoft.com/office/drawing/2014/main" id="{320C3554-986F-C244-A215-E9A6F3CED27D}"/>
              </a:ext>
            </a:extLst>
          </p:cNvPr>
          <p:cNvSpPr>
            <a:spLocks noGrp="1"/>
          </p:cNvSpPr>
          <p:nvPr>
            <p:ph type="ftr" sz="quarter" idx="2"/>
          </p:nvPr>
        </p:nvSpPr>
        <p:spPr>
          <a:xfrm>
            <a:off x="91440" y="8412480"/>
            <a:ext cx="2971800" cy="458787"/>
          </a:xfrm>
          <a:prstGeom prst="rect">
            <a:avLst/>
          </a:prstGeom>
        </p:spPr>
        <p:txBody>
          <a:bodyPr vert="horz" lIns="91440" tIns="45720" rIns="91440" bIns="45720" rtlCol="0" anchor="b"/>
          <a:lstStyle>
            <a:lvl1pPr algn="l">
              <a:defRPr sz="1200"/>
            </a:lvl1pPr>
          </a:lstStyle>
          <a:p>
            <a:endParaRPr lang="en-US" sz="800">
              <a:latin typeface="ATT Aleck Sans" panose="020B0503020203020204" pitchFamily="34" charset="0"/>
              <a:cs typeface="ATT Aleck Sans" panose="020B0503020203020204" pitchFamily="34" charset="0"/>
            </a:endParaRPr>
          </a:p>
        </p:txBody>
      </p:sp>
      <p:sp>
        <p:nvSpPr>
          <p:cNvPr id="5" name="Slide Number Placeholder 4">
            <a:extLst>
              <a:ext uri="{FF2B5EF4-FFF2-40B4-BE49-F238E27FC236}">
                <a16:creationId xmlns:a16="http://schemas.microsoft.com/office/drawing/2014/main" id="{EBCB737E-10F0-0048-8326-EB96EEC4B574}"/>
              </a:ext>
            </a:extLst>
          </p:cNvPr>
          <p:cNvSpPr>
            <a:spLocks noGrp="1"/>
          </p:cNvSpPr>
          <p:nvPr>
            <p:ph type="sldNum" sz="quarter" idx="3"/>
          </p:nvPr>
        </p:nvSpPr>
        <p:spPr>
          <a:xfrm>
            <a:off x="3749040" y="8412480"/>
            <a:ext cx="2971800" cy="458787"/>
          </a:xfrm>
          <a:prstGeom prst="rect">
            <a:avLst/>
          </a:prstGeom>
        </p:spPr>
        <p:txBody>
          <a:bodyPr vert="horz" lIns="91440" tIns="45720" rIns="91440" bIns="45720" rtlCol="0" anchor="b"/>
          <a:lstStyle>
            <a:lvl1pPr algn="r">
              <a:defRPr sz="1200"/>
            </a:lvl1pPr>
          </a:lstStyle>
          <a:p>
            <a:fld id="{9FB0BF05-43C8-C944-97EB-D82187DF08FF}" type="slidenum">
              <a:rPr lang="en-US" sz="800" smtClean="0">
                <a:latin typeface="ATT Aleck Sans" panose="020B0503020203020204" pitchFamily="34" charset="0"/>
                <a:cs typeface="ATT Aleck Sans" panose="020B0503020203020204" pitchFamily="34" charset="0"/>
              </a:rPr>
              <a:t>‹#›</a:t>
            </a:fld>
            <a:endParaRPr lang="en-US" sz="800">
              <a:latin typeface="ATT Aleck Sans" panose="020B0503020203020204" pitchFamily="34" charset="0"/>
              <a:cs typeface="ATT Aleck Sans" panose="020B0503020203020204" pitchFamily="34" charset="0"/>
            </a:endParaRPr>
          </a:p>
        </p:txBody>
      </p:sp>
    </p:spTree>
    <p:extLst>
      <p:ext uri="{BB962C8B-B14F-4D97-AF65-F5344CB8AC3E}">
        <p14:creationId xmlns:p14="http://schemas.microsoft.com/office/powerpoint/2010/main" val="3521502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91440" y="182880"/>
            <a:ext cx="2971800" cy="458788"/>
          </a:xfrm>
          <a:prstGeom prst="rect">
            <a:avLst/>
          </a:prstGeom>
        </p:spPr>
        <p:txBody>
          <a:bodyPr vert="horz" lIns="91440" tIns="45720" rIns="91440" bIns="45720" rtlCol="0"/>
          <a:lstStyle>
            <a:lvl1pPr algn="l">
              <a:defRPr sz="800">
                <a:latin typeface="+mn-lt"/>
              </a:defRPr>
            </a:lvl1pPr>
          </a:lstStyle>
          <a:p>
            <a:endParaRPr lang="en-US"/>
          </a:p>
        </p:txBody>
      </p:sp>
      <p:sp>
        <p:nvSpPr>
          <p:cNvPr id="3" name="Date Placeholder 2"/>
          <p:cNvSpPr>
            <a:spLocks noGrp="1"/>
          </p:cNvSpPr>
          <p:nvPr>
            <p:ph type="dt" idx="1"/>
          </p:nvPr>
        </p:nvSpPr>
        <p:spPr>
          <a:xfrm>
            <a:off x="3749040" y="182880"/>
            <a:ext cx="2971800" cy="458788"/>
          </a:xfrm>
          <a:prstGeom prst="rect">
            <a:avLst/>
          </a:prstGeom>
        </p:spPr>
        <p:txBody>
          <a:bodyPr vert="horz" lIns="91440" tIns="45720" rIns="91440" bIns="45720" rtlCol="0"/>
          <a:lstStyle>
            <a:lvl1pPr algn="r">
              <a:defRPr sz="800">
                <a:latin typeface="+mn-lt"/>
              </a:defRPr>
            </a:lvl1pPr>
          </a:lstStyle>
          <a:p>
            <a:fld id="{87DB8F6E-55DE-8D4A-9395-10AA5202A834}" type="datetimeFigureOut">
              <a:rPr lang="en-US" smtClean="0"/>
              <a:pPr/>
              <a:t>8/10/2023</a:t>
            </a:fld>
            <a:endParaRPr lang="en-US"/>
          </a:p>
        </p:txBody>
      </p:sp>
      <p:sp>
        <p:nvSpPr>
          <p:cNvPr id="4" name="Slide Image Placeholder 3"/>
          <p:cNvSpPr>
            <a:spLocks noGrp="1" noRot="1" noChangeAspect="1"/>
          </p:cNvSpPr>
          <p:nvPr>
            <p:ph type="sldImg" idx="2"/>
          </p:nvPr>
        </p:nvSpPr>
        <p:spPr>
          <a:xfrm>
            <a:off x="1803400" y="756501"/>
            <a:ext cx="3251200" cy="1828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2790334"/>
            <a:ext cx="5486400" cy="521066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91440" y="8412480"/>
            <a:ext cx="2971800" cy="458787"/>
          </a:xfrm>
          <a:prstGeom prst="rect">
            <a:avLst/>
          </a:prstGeom>
        </p:spPr>
        <p:txBody>
          <a:bodyPr vert="horz" lIns="91440" tIns="45720" rIns="91440" bIns="45720" rtlCol="0" anchor="b"/>
          <a:lstStyle>
            <a:lvl1pPr algn="l">
              <a:defRPr sz="800">
                <a:latin typeface="+mn-lt"/>
              </a:defRPr>
            </a:lvl1pPr>
          </a:lstStyle>
          <a:p>
            <a:endParaRPr lang="en-US"/>
          </a:p>
        </p:txBody>
      </p:sp>
      <p:sp>
        <p:nvSpPr>
          <p:cNvPr id="7" name="Slide Number Placeholder 6"/>
          <p:cNvSpPr>
            <a:spLocks noGrp="1"/>
          </p:cNvSpPr>
          <p:nvPr>
            <p:ph type="sldNum" sz="quarter" idx="5"/>
          </p:nvPr>
        </p:nvSpPr>
        <p:spPr>
          <a:xfrm>
            <a:off x="3749040" y="8412480"/>
            <a:ext cx="2971800" cy="458787"/>
          </a:xfrm>
          <a:prstGeom prst="rect">
            <a:avLst/>
          </a:prstGeom>
        </p:spPr>
        <p:txBody>
          <a:bodyPr vert="horz" lIns="91440" tIns="45720" rIns="91440" bIns="45720" rtlCol="0" anchor="b"/>
          <a:lstStyle>
            <a:lvl1pPr algn="r">
              <a:defRPr sz="800">
                <a:latin typeface="+mn-lt"/>
              </a:defRPr>
            </a:lvl1pPr>
          </a:lstStyle>
          <a:p>
            <a:fld id="{EFC7EECF-FABC-D645-AD4B-53E101010DB0}" type="slidenum">
              <a:rPr lang="en-US" smtClean="0"/>
              <a:pPr/>
              <a:t>‹#›</a:t>
            </a:fld>
            <a:endParaRPr lang="en-US"/>
          </a:p>
        </p:txBody>
      </p:sp>
    </p:spTree>
    <p:extLst>
      <p:ext uri="{BB962C8B-B14F-4D97-AF65-F5344CB8AC3E}">
        <p14:creationId xmlns:p14="http://schemas.microsoft.com/office/powerpoint/2010/main" val="4139938607"/>
      </p:ext>
    </p:extLst>
  </p:cSld>
  <p:clrMap bg1="lt1" tx1="dk1" bg2="lt2" tx2="dk2" accent1="accent1" accent2="accent2" accent3="accent3" accent4="accent4" accent5="accent5" accent6="accent6" hlink="hlink" folHlink="folHlink"/>
  <p:notesStyle>
    <a:lvl1pPr marL="0" indent="0" algn="l" defTabSz="914400" rtl="0" eaLnBrk="1" latinLnBrk="0" hangingPunct="1">
      <a:tabLst/>
      <a:defRPr sz="1000" kern="1200">
        <a:solidFill>
          <a:schemeClr val="tx1"/>
        </a:solidFill>
        <a:latin typeface="+mn-lt"/>
        <a:ea typeface="+mn-ea"/>
        <a:cs typeface="+mn-cs"/>
      </a:defRPr>
    </a:lvl1pPr>
    <a:lvl2pPr marL="182880" indent="-182880" algn="l" defTabSz="914400" rtl="0" eaLnBrk="1" latinLnBrk="0" hangingPunct="1">
      <a:buFont typeface="ATT Aleck Sans" panose="020B0604020202020204" pitchFamily="34" charset="0"/>
      <a:buChar char="•"/>
      <a:tabLst/>
      <a:defRPr sz="1000" kern="1200">
        <a:solidFill>
          <a:schemeClr val="tx1"/>
        </a:solidFill>
        <a:latin typeface="+mn-lt"/>
        <a:ea typeface="+mn-ea"/>
        <a:cs typeface="+mn-cs"/>
      </a:defRPr>
    </a:lvl2pPr>
    <a:lvl3pPr marL="182880" indent="-182880" algn="l" defTabSz="914400" rtl="0" eaLnBrk="1" latinLnBrk="0" hangingPunct="1">
      <a:buFont typeface="ATT Aleck Sans"/>
      <a:buChar char="–"/>
      <a:tabLst/>
      <a:defRPr sz="1000" kern="1200">
        <a:solidFill>
          <a:schemeClr val="tx1"/>
        </a:solidFill>
        <a:latin typeface="+mn-lt"/>
        <a:ea typeface="+mn-ea"/>
        <a:cs typeface="+mn-cs"/>
      </a:defRPr>
    </a:lvl3pPr>
    <a:lvl4pPr marL="365760" indent="-182880" algn="l" defTabSz="914400" rtl="0" eaLnBrk="1" latinLnBrk="0" hangingPunct="1">
      <a:buFont typeface="ATT Aleck Sans" panose="020B0604020202020204" pitchFamily="34" charset="0"/>
      <a:buChar char="•"/>
      <a:tabLst/>
      <a:defRPr sz="1000" kern="1200">
        <a:solidFill>
          <a:schemeClr val="tx1"/>
        </a:solidFill>
        <a:latin typeface="+mn-lt"/>
        <a:ea typeface="+mn-ea"/>
        <a:cs typeface="+mn-cs"/>
      </a:defRPr>
    </a:lvl4pPr>
    <a:lvl5pPr marL="548640" indent="-182880" algn="l" defTabSz="914400" rtl="0" eaLnBrk="1" latinLnBrk="0" hangingPunct="1">
      <a:buFont typeface="ATT Aleck Sans" panose="020B0604020202020204" pitchFamily="34" charset="0"/>
      <a:buChar char="•"/>
      <a:tabLst/>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757238"/>
            <a:ext cx="3251200" cy="1828800"/>
          </a:xfrm>
        </p:spPr>
      </p:sp>
      <p:sp>
        <p:nvSpPr>
          <p:cNvPr id="3" name="Notes Placeholder 2"/>
          <p:cNvSpPr>
            <a:spLocks noGrp="1"/>
          </p:cNvSpPr>
          <p:nvPr>
            <p:ph type="body" idx="1"/>
          </p:nvPr>
        </p:nvSpPr>
        <p:spPr>
          <a:solidFill>
            <a:srgbClr val="FFFFFF"/>
          </a:solidFill>
        </p:spPr>
        <p:txBody>
          <a:bodyPr lIns="0" tIns="0" rIns="0" bIns="47625"/>
          <a:lstStyle/>
          <a:p>
            <a:r>
              <a:rPr lang="en-US">
                <a:solidFill>
                  <a:srgbClr val="000000"/>
                </a:solidFill>
                <a:latin typeface="Arial"/>
                <a:cs typeface="Arial"/>
              </a:rPr>
              <a:t>Brian Bell: Slides 1-5</a:t>
            </a:r>
          </a:p>
          <a:p>
            <a:endParaRPr lang="en-US">
              <a:solidFill>
                <a:srgbClr val="000000"/>
              </a:solidFill>
              <a:latin typeface="Arial"/>
              <a:cs typeface="Arial"/>
            </a:endParaRPr>
          </a:p>
        </p:txBody>
      </p:sp>
      <p:sp>
        <p:nvSpPr>
          <p:cNvPr id="4" name="Slide Number Placeholder 3"/>
          <p:cNvSpPr>
            <a:spLocks noGrp="1"/>
          </p:cNvSpPr>
          <p:nvPr>
            <p:ph type="sldNum" sz="quarter" idx="5"/>
          </p:nvPr>
        </p:nvSpPr>
        <p:spPr/>
        <p:txBody>
          <a:bodyPr/>
          <a:lstStyle/>
          <a:p>
            <a:fld id="{EFC7EECF-FABC-D645-AD4B-53E101010DB0}" type="slidenum">
              <a:rPr lang="en-US" smtClean="0"/>
              <a:pPr/>
              <a:t>1</a:t>
            </a:fld>
            <a:endParaRPr lang="en-US"/>
          </a:p>
        </p:txBody>
      </p:sp>
    </p:spTree>
    <p:extLst>
      <p:ext uri="{BB962C8B-B14F-4D97-AF65-F5344CB8AC3E}">
        <p14:creationId xmlns:p14="http://schemas.microsoft.com/office/powerpoint/2010/main" val="1706140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757238"/>
            <a:ext cx="3251200" cy="1828800"/>
          </a:xfrm>
        </p:spPr>
      </p:sp>
      <p:sp>
        <p:nvSpPr>
          <p:cNvPr id="3" name="Notes Placeholder 2"/>
          <p:cNvSpPr>
            <a:spLocks noGrp="1"/>
          </p:cNvSpPr>
          <p:nvPr>
            <p:ph type="body" idx="1"/>
          </p:nvPr>
        </p:nvSpPr>
        <p:spPr>
          <a:solidFill>
            <a:srgbClr val="FFFFFF"/>
          </a:solidFill>
        </p:spPr>
        <p:txBody>
          <a:bodyPr lIns="0" tIns="0" rIns="0" bIns="47625"/>
          <a:lstStyle/>
          <a:p>
            <a:pPr marL="0" lvl="0" indent="0">
              <a:lnSpc>
                <a:spcPct val="100000"/>
              </a:lnSpc>
            </a:pPr>
            <a:endParaRPr lang="en-US">
              <a:solidFill>
                <a:srgbClr val="000000"/>
              </a:solidFill>
              <a:latin typeface="Arial"/>
            </a:endParaRPr>
          </a:p>
        </p:txBody>
      </p:sp>
      <p:sp>
        <p:nvSpPr>
          <p:cNvPr id="4" name="Slide Number Placeholder 3"/>
          <p:cNvSpPr>
            <a:spLocks noGrp="1"/>
          </p:cNvSpPr>
          <p:nvPr>
            <p:ph type="sldNum" sz="quarter" idx="5"/>
          </p:nvPr>
        </p:nvSpPr>
        <p:spPr/>
        <p:txBody>
          <a:bodyPr/>
          <a:lstStyle/>
          <a:p>
            <a:fld id="{EFC7EECF-FABC-D645-AD4B-53E101010DB0}" type="slidenum">
              <a:rPr lang="en-US" smtClean="0"/>
              <a:pPr/>
              <a:t>21</a:t>
            </a:fld>
            <a:endParaRPr lang="en-US"/>
          </a:p>
        </p:txBody>
      </p:sp>
    </p:spTree>
    <p:extLst>
      <p:ext uri="{BB962C8B-B14F-4D97-AF65-F5344CB8AC3E}">
        <p14:creationId xmlns:p14="http://schemas.microsoft.com/office/powerpoint/2010/main" val="311225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757238"/>
            <a:ext cx="3251200" cy="1828800"/>
          </a:xfrm>
        </p:spPr>
      </p:sp>
      <p:sp>
        <p:nvSpPr>
          <p:cNvPr id="3" name="Notes Placeholder 2"/>
          <p:cNvSpPr>
            <a:spLocks noGrp="1"/>
          </p:cNvSpPr>
          <p:nvPr>
            <p:ph type="body" idx="1"/>
          </p:nvPr>
        </p:nvSpPr>
        <p:spPr>
          <a:solidFill>
            <a:srgbClr val="FFFFFF"/>
          </a:solidFill>
        </p:spPr>
        <p:txBody>
          <a:bodyPr lIns="0" tIns="0" rIns="0" bIns="47625"/>
          <a:lstStyle/>
          <a:p>
            <a:r>
              <a:rPr lang="en-US">
                <a:solidFill>
                  <a:srgbClr val="000000"/>
                </a:solidFill>
                <a:latin typeface="Arial"/>
                <a:cs typeface="Arial"/>
              </a:rPr>
              <a:t>Brian Bell: Slides 1-5</a:t>
            </a:r>
          </a:p>
          <a:p>
            <a:endParaRPr lang="en-US">
              <a:solidFill>
                <a:srgbClr val="000000"/>
              </a:solidFill>
              <a:latin typeface="Arial"/>
              <a:cs typeface="Arial"/>
            </a:endParaRPr>
          </a:p>
        </p:txBody>
      </p:sp>
      <p:sp>
        <p:nvSpPr>
          <p:cNvPr id="4" name="Slide Number Placeholder 3"/>
          <p:cNvSpPr>
            <a:spLocks noGrp="1"/>
          </p:cNvSpPr>
          <p:nvPr>
            <p:ph type="sldNum" sz="quarter" idx="5"/>
          </p:nvPr>
        </p:nvSpPr>
        <p:spPr/>
        <p:txBody>
          <a:bodyPr/>
          <a:lstStyle/>
          <a:p>
            <a:fld id="{EFC7EECF-FABC-D645-AD4B-53E101010DB0}" type="slidenum">
              <a:rPr lang="en-US" smtClean="0"/>
              <a:pPr/>
              <a:t>4</a:t>
            </a:fld>
            <a:endParaRPr lang="en-US"/>
          </a:p>
        </p:txBody>
      </p:sp>
    </p:spTree>
    <p:extLst>
      <p:ext uri="{BB962C8B-B14F-4D97-AF65-F5344CB8AC3E}">
        <p14:creationId xmlns:p14="http://schemas.microsoft.com/office/powerpoint/2010/main" val="2844676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08113" y="723900"/>
            <a:ext cx="4041775" cy="2273300"/>
          </a:xfrm>
        </p:spPr>
      </p:sp>
      <p:sp>
        <p:nvSpPr>
          <p:cNvPr id="3" name="Notes Placeholder 2"/>
          <p:cNvSpPr>
            <a:spLocks noGrp="1"/>
          </p:cNvSpPr>
          <p:nvPr>
            <p:ph type="body" idx="1"/>
          </p:nvPr>
        </p:nvSpPr>
        <p:spPr/>
        <p:txBody>
          <a:bodyPr/>
          <a:lstStyle/>
          <a:p>
            <a:r>
              <a:rPr lang="en-US">
                <a:latin typeface="Calibri"/>
                <a:cs typeface="Calibri"/>
              </a:rPr>
              <a:t>For target users we focused on three main roles involved in the emergency </a:t>
            </a:r>
            <a:r>
              <a:rPr lang="en-US" err="1">
                <a:latin typeface="Calibri"/>
                <a:cs typeface="Calibri"/>
              </a:rPr>
              <a:t>dispacth</a:t>
            </a:r>
            <a:r>
              <a:rPr lang="en-US">
                <a:latin typeface="Calibri"/>
                <a:cs typeface="Calibri"/>
              </a:rPr>
              <a:t> process. First being Emergency Medical Dispatchers who receive the 911 medical call, second being the EMS that includes EMTs and paramedics that arrive on scene and lastly Hospital ER Staff who are responsible for communicating with the EMS to make sure the patient reaches the hospitals and receives appropriate care.</a:t>
            </a:r>
          </a:p>
        </p:txBody>
      </p:sp>
      <p:sp>
        <p:nvSpPr>
          <p:cNvPr id="4" name="Slide Number Placeholder 3"/>
          <p:cNvSpPr>
            <a:spLocks noGrp="1"/>
          </p:cNvSpPr>
          <p:nvPr>
            <p:ph type="sldNum" sz="quarter" idx="5"/>
          </p:nvPr>
        </p:nvSpPr>
        <p:spPr/>
        <p:txBody>
          <a:bodyPr/>
          <a:lstStyle/>
          <a:p>
            <a:fld id="{BCFD9196-B747-C840-B910-EBFFFCF7545D}" type="slidenum">
              <a:rPr lang="en-US" smtClean="0"/>
              <a:t>7</a:t>
            </a:fld>
            <a:endParaRPr lang="en-US"/>
          </a:p>
        </p:txBody>
      </p:sp>
    </p:spTree>
    <p:extLst>
      <p:ext uri="{BB962C8B-B14F-4D97-AF65-F5344CB8AC3E}">
        <p14:creationId xmlns:p14="http://schemas.microsoft.com/office/powerpoint/2010/main" val="2512923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757238"/>
            <a:ext cx="3251200" cy="1828800"/>
          </a:xfrm>
        </p:spPr>
      </p:sp>
      <p:sp>
        <p:nvSpPr>
          <p:cNvPr id="3" name="Notes Placeholder 2"/>
          <p:cNvSpPr>
            <a:spLocks noGrp="1"/>
          </p:cNvSpPr>
          <p:nvPr>
            <p:ph type="body" idx="1"/>
          </p:nvPr>
        </p:nvSpPr>
        <p:spPr/>
        <p:txBody>
          <a:bodyPr/>
          <a:lstStyle/>
          <a:p>
            <a:r>
              <a:rPr lang="en-US">
                <a:latin typeface="Calibri"/>
                <a:cs typeface="Calibri"/>
              </a:rPr>
              <a:t>Through the creation of user personas for each of the roles we found that while there were similarities such as them working in high stress environments there were also a few differences Therefore we created a dashboard with role specific views so they see the same basic information displayed in ways suited to their role.</a:t>
            </a:r>
          </a:p>
          <a:p>
            <a:endParaRPr lang="en-US">
              <a:latin typeface="ATT Aleck Sans"/>
              <a:cs typeface="ATT Aleck Sans"/>
            </a:endParaRPr>
          </a:p>
        </p:txBody>
      </p:sp>
      <p:sp>
        <p:nvSpPr>
          <p:cNvPr id="4" name="Slide Number Placeholder 3"/>
          <p:cNvSpPr>
            <a:spLocks noGrp="1"/>
          </p:cNvSpPr>
          <p:nvPr>
            <p:ph type="sldNum" sz="quarter" idx="5"/>
          </p:nvPr>
        </p:nvSpPr>
        <p:spPr/>
        <p:txBody>
          <a:bodyPr/>
          <a:lstStyle/>
          <a:p>
            <a:fld id="{EFC7EECF-FABC-D645-AD4B-53E101010DB0}" type="slidenum">
              <a:rPr lang="en-US" smtClean="0"/>
              <a:pPr/>
              <a:t>8</a:t>
            </a:fld>
            <a:endParaRPr lang="en-US"/>
          </a:p>
        </p:txBody>
      </p:sp>
    </p:spTree>
    <p:extLst>
      <p:ext uri="{BB962C8B-B14F-4D97-AF65-F5344CB8AC3E}">
        <p14:creationId xmlns:p14="http://schemas.microsoft.com/office/powerpoint/2010/main" val="3481436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757238"/>
            <a:ext cx="3251200" cy="1828800"/>
          </a:xfrm>
        </p:spPr>
      </p:sp>
      <p:sp>
        <p:nvSpPr>
          <p:cNvPr id="3" name="Notes Placeholder 2"/>
          <p:cNvSpPr>
            <a:spLocks noGrp="1"/>
          </p:cNvSpPr>
          <p:nvPr>
            <p:ph type="body" idx="1"/>
          </p:nvPr>
        </p:nvSpPr>
        <p:spPr/>
        <p:txBody>
          <a:bodyPr/>
          <a:lstStyle/>
          <a:p>
            <a:r>
              <a:rPr lang="en-US">
                <a:latin typeface="Calibri"/>
                <a:cs typeface="Calibri"/>
              </a:rPr>
              <a:t>This is our basic user flow that we will further discuss in the product demo</a:t>
            </a:r>
          </a:p>
        </p:txBody>
      </p:sp>
      <p:sp>
        <p:nvSpPr>
          <p:cNvPr id="4" name="Slide Number Placeholder 3"/>
          <p:cNvSpPr>
            <a:spLocks noGrp="1"/>
          </p:cNvSpPr>
          <p:nvPr>
            <p:ph type="sldNum" sz="quarter" idx="5"/>
          </p:nvPr>
        </p:nvSpPr>
        <p:spPr/>
        <p:txBody>
          <a:bodyPr/>
          <a:lstStyle/>
          <a:p>
            <a:fld id="{EFC7EECF-FABC-D645-AD4B-53E101010DB0}" type="slidenum">
              <a:rPr lang="en-US" smtClean="0"/>
              <a:pPr/>
              <a:t>9</a:t>
            </a:fld>
            <a:endParaRPr lang="en-US"/>
          </a:p>
        </p:txBody>
      </p:sp>
    </p:spTree>
    <p:extLst>
      <p:ext uri="{BB962C8B-B14F-4D97-AF65-F5344CB8AC3E}">
        <p14:creationId xmlns:p14="http://schemas.microsoft.com/office/powerpoint/2010/main" val="371624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757238"/>
            <a:ext cx="3251200" cy="1828800"/>
          </a:xfrm>
        </p:spPr>
      </p:sp>
      <p:sp>
        <p:nvSpPr>
          <p:cNvPr id="3" name="Notes Placeholder 2"/>
          <p:cNvSpPr>
            <a:spLocks noGrp="1"/>
          </p:cNvSpPr>
          <p:nvPr>
            <p:ph type="body" idx="1"/>
          </p:nvPr>
        </p:nvSpPr>
        <p:spPr/>
        <p:txBody>
          <a:bodyPr/>
          <a:lstStyle/>
          <a:p>
            <a:r>
              <a:rPr lang="en-US">
                <a:latin typeface="Calibri"/>
                <a:cs typeface="Calibri"/>
              </a:rPr>
              <a:t>If you look at the workflow on the right, you can see that the call transcript is broken down by the model and outputs information such as likely injury type, best hospital to send the patient to, and a weighted triage level. Triage is a scale from 1-5 that medical professionals use to asses how severe a patients conditions is with 1 being needs urgent care and 5 being does not require urgent care. This information is displayed on the front end dashboards that we will talk about soon. Also just to mention all the data used to train and test our AI model was fake data created by the Faker Python package</a:t>
            </a:r>
            <a:endParaRPr lang="en-US">
              <a:latin typeface="ATT Aleck Sans"/>
              <a:cs typeface="ATT Aleck Sans"/>
            </a:endParaRPr>
          </a:p>
        </p:txBody>
      </p:sp>
      <p:sp>
        <p:nvSpPr>
          <p:cNvPr id="4" name="Slide Number Placeholder 3"/>
          <p:cNvSpPr>
            <a:spLocks noGrp="1"/>
          </p:cNvSpPr>
          <p:nvPr>
            <p:ph type="sldNum" sz="quarter" idx="5"/>
          </p:nvPr>
        </p:nvSpPr>
        <p:spPr/>
        <p:txBody>
          <a:bodyPr/>
          <a:lstStyle/>
          <a:p>
            <a:fld id="{EFC7EECF-FABC-D645-AD4B-53E101010DB0}" type="slidenum">
              <a:rPr lang="en-US" smtClean="0"/>
              <a:pPr/>
              <a:t>10</a:t>
            </a:fld>
            <a:endParaRPr lang="en-US"/>
          </a:p>
        </p:txBody>
      </p:sp>
    </p:spTree>
    <p:extLst>
      <p:ext uri="{BB962C8B-B14F-4D97-AF65-F5344CB8AC3E}">
        <p14:creationId xmlns:p14="http://schemas.microsoft.com/office/powerpoint/2010/main" val="750132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757238"/>
            <a:ext cx="3251200" cy="1828800"/>
          </a:xfrm>
        </p:spPr>
      </p:sp>
      <p:sp>
        <p:nvSpPr>
          <p:cNvPr id="3" name="Notes Placeholder 2"/>
          <p:cNvSpPr>
            <a:spLocks noGrp="1"/>
          </p:cNvSpPr>
          <p:nvPr>
            <p:ph type="body" idx="1"/>
          </p:nvPr>
        </p:nvSpPr>
        <p:spPr/>
        <p:txBody>
          <a:bodyPr/>
          <a:lstStyle/>
          <a:p>
            <a:pPr marL="342900" indent="-342900">
              <a:spcAft>
                <a:spcPts val="800"/>
              </a:spcAft>
              <a:buFont typeface="Arial,Sans-Serif"/>
              <a:buChar char="•"/>
            </a:pPr>
            <a:r>
              <a:rPr lang="en-US">
                <a:latin typeface="ATT Aleck Sans"/>
                <a:cs typeface="ATT Aleck Sans"/>
              </a:rPr>
              <a:t>Integrating AI into the emergency medical dispatch process enables a more </a:t>
            </a:r>
            <a:r>
              <a:rPr lang="en-US" b="1">
                <a:latin typeface="ATT Aleck Sans"/>
                <a:cs typeface="ATT Aleck Sans"/>
              </a:rPr>
              <a:t>efficient and standardized approach</a:t>
            </a:r>
            <a:endParaRPr lang="en-US">
              <a:latin typeface="ATT Aleck Sans"/>
              <a:cs typeface="ATT Aleck Sans"/>
            </a:endParaRPr>
          </a:p>
          <a:p>
            <a:pPr marL="342900" indent="-342900">
              <a:spcAft>
                <a:spcPts val="800"/>
              </a:spcAft>
              <a:buFont typeface="Arial,Sans-Serif"/>
              <a:buChar char="•"/>
            </a:pPr>
            <a:r>
              <a:rPr lang="en-US">
                <a:latin typeface="ATT Aleck Sans"/>
                <a:cs typeface="ATT Aleck Sans"/>
              </a:rPr>
              <a:t>AI implementation alleviates the demanding nature of EMS personnel's work, </a:t>
            </a:r>
            <a:r>
              <a:rPr lang="en-US" b="1">
                <a:latin typeface="ATT Aleck Sans"/>
                <a:cs typeface="ATT Aleck Sans"/>
              </a:rPr>
              <a:t>reducing stress</a:t>
            </a:r>
            <a:r>
              <a:rPr lang="en-US">
                <a:latin typeface="ATT Aleck Sans"/>
                <a:cs typeface="ATT Aleck Sans"/>
              </a:rPr>
              <a:t> and </a:t>
            </a:r>
            <a:r>
              <a:rPr lang="en-US" b="1">
                <a:latin typeface="ATT Aleck Sans"/>
                <a:cs typeface="ATT Aleck Sans"/>
              </a:rPr>
              <a:t>minimizing life-threatening mistakes</a:t>
            </a:r>
            <a:endParaRPr lang="en-US">
              <a:latin typeface="ATT Aleck Sans"/>
              <a:cs typeface="ATT Aleck Sans"/>
            </a:endParaRPr>
          </a:p>
          <a:p>
            <a:pPr marL="342900" indent="-342900">
              <a:spcAft>
                <a:spcPts val="800"/>
              </a:spcAft>
              <a:buFont typeface="Arial,Sans-Serif"/>
              <a:buChar char="•"/>
            </a:pPr>
            <a:r>
              <a:rPr lang="en-US" b="1">
                <a:latin typeface="ATT Aleck Sans"/>
                <a:cs typeface="ATT Aleck Sans"/>
              </a:rPr>
              <a:t>Our model will be offered as an addon to FirstNet which will enhance FirstNet's value</a:t>
            </a:r>
            <a:r>
              <a:rPr lang="en-US">
                <a:latin typeface="ATT Aleck Sans"/>
                <a:cs typeface="ATT Aleck Sans"/>
              </a:rPr>
              <a:t> and competitiveness by contributing to its innovation, ensuring AT&amp;T's strong positioning for future government contracts.</a:t>
            </a:r>
          </a:p>
          <a:p>
            <a:pPr marL="342900" indent="-342900">
              <a:spcAft>
                <a:spcPts val="800"/>
              </a:spcAft>
              <a:buFont typeface="Arial,Sans-Serif"/>
              <a:buChar char="•"/>
            </a:pPr>
            <a:r>
              <a:rPr lang="en-US">
                <a:latin typeface="ATT Aleck Sans"/>
                <a:cs typeface="ATT Aleck Sans"/>
              </a:rPr>
              <a:t>Generate </a:t>
            </a:r>
            <a:r>
              <a:rPr lang="en-US" b="1">
                <a:latin typeface="ATT Aleck Sans"/>
                <a:cs typeface="ATT Aleck Sans"/>
              </a:rPr>
              <a:t>additional revenue streams</a:t>
            </a:r>
            <a:r>
              <a:rPr lang="en-US">
                <a:latin typeface="ATT Aleck Sans"/>
                <a:cs typeface="ATT Aleck Sans"/>
              </a:rPr>
              <a:t> by directly selling the AI-driven application to dispatchers, EMS, and hospitals, leveraging AT&amp;T's 5G and Fiber services.</a:t>
            </a:r>
          </a:p>
          <a:p>
            <a:pPr marL="342900" indent="-342900">
              <a:spcAft>
                <a:spcPts val="800"/>
              </a:spcAft>
              <a:buFont typeface="Arial,Sans-Serif"/>
              <a:buChar char="•"/>
            </a:pPr>
            <a:r>
              <a:rPr lang="en-US" b="1">
                <a:latin typeface="ATT Aleck Sans"/>
                <a:cs typeface="ATT Aleck Sans"/>
              </a:rPr>
              <a:t>Establish AT&amp;T as an industry leader</a:t>
            </a:r>
            <a:r>
              <a:rPr lang="en-US">
                <a:latin typeface="ATT Aleck Sans"/>
                <a:cs typeface="ATT Aleck Sans"/>
              </a:rPr>
              <a:t> in the emerging field of AI integration for emergency response, solidifying market position and expanding offerings for first responders and the public.</a:t>
            </a:r>
          </a:p>
          <a:p>
            <a:pPr marL="342900" indent="-342900">
              <a:spcAft>
                <a:spcPts val="800"/>
              </a:spcAft>
              <a:buFont typeface="Arial,Sans-Serif"/>
              <a:buChar char="•"/>
            </a:pPr>
            <a:endParaRPr lang="en-US">
              <a:latin typeface="ATT Aleck Sans"/>
              <a:cs typeface="ATT Aleck Sans"/>
            </a:endParaRPr>
          </a:p>
          <a:p>
            <a:pPr marL="342900" indent="-342900">
              <a:spcAft>
                <a:spcPts val="800"/>
              </a:spcAft>
              <a:buFont typeface="Arial,Sans-Serif"/>
              <a:buChar char="•"/>
            </a:pPr>
            <a:r>
              <a:rPr lang="en-US">
                <a:latin typeface="ATT Aleck Sans"/>
                <a:cs typeface="ATT Aleck Sans"/>
              </a:rPr>
              <a:t>NEXT SLIDE</a:t>
            </a:r>
          </a:p>
        </p:txBody>
      </p:sp>
      <p:sp>
        <p:nvSpPr>
          <p:cNvPr id="4" name="Slide Number Placeholder 3"/>
          <p:cNvSpPr>
            <a:spLocks noGrp="1"/>
          </p:cNvSpPr>
          <p:nvPr>
            <p:ph type="sldNum" sz="quarter" idx="5"/>
          </p:nvPr>
        </p:nvSpPr>
        <p:spPr/>
        <p:txBody>
          <a:bodyPr/>
          <a:lstStyle/>
          <a:p>
            <a:fld id="{EFC7EECF-FABC-D645-AD4B-53E101010DB0}" type="slidenum">
              <a:rPr lang="en-US" smtClean="0"/>
              <a:pPr/>
              <a:t>17</a:t>
            </a:fld>
            <a:endParaRPr lang="en-US"/>
          </a:p>
        </p:txBody>
      </p:sp>
    </p:spTree>
    <p:extLst>
      <p:ext uri="{BB962C8B-B14F-4D97-AF65-F5344CB8AC3E}">
        <p14:creationId xmlns:p14="http://schemas.microsoft.com/office/powerpoint/2010/main" val="100276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757238"/>
            <a:ext cx="3251200" cy="1828800"/>
          </a:xfrm>
        </p:spPr>
      </p:sp>
      <p:sp>
        <p:nvSpPr>
          <p:cNvPr id="3" name="Notes Placeholder 2"/>
          <p:cNvSpPr>
            <a:spLocks noGrp="1"/>
          </p:cNvSpPr>
          <p:nvPr>
            <p:ph type="body" idx="1"/>
          </p:nvPr>
        </p:nvSpPr>
        <p:spPr/>
        <p:txBody>
          <a:bodyPr/>
          <a:lstStyle/>
          <a:p>
            <a:pPr algn="l"/>
            <a:endParaRPr lang="en-US"/>
          </a:p>
          <a:p>
            <a:pPr algn="l"/>
            <a:r>
              <a:rPr lang="en-US"/>
              <a:t>Our primary objective is to integrate with FirstNet's robust network, prioritizing data transmission for swift and reliable delivery of critical information to first responders. We'll enhance interoperability by ensuring compatibility with public safety communication systems to optimize decision-making in emergencies. Additionally, our AI-driven solution will incorporate real-time video feeds and location tracking for improved triage decisions and patient outcomes. Finally, we want to transform our solution into a cross-platform application will ensure seamless integration across devices and operating systems, broadening its reach and impact, especially in emergent situations.</a:t>
            </a:r>
          </a:p>
          <a:p>
            <a:pPr algn="l"/>
            <a:endParaRPr lang="en-US"/>
          </a:p>
          <a:p>
            <a:pPr algn="l"/>
            <a:r>
              <a:rPr lang="en-US"/>
              <a:t>Next Slide</a:t>
            </a:r>
          </a:p>
        </p:txBody>
      </p:sp>
      <p:sp>
        <p:nvSpPr>
          <p:cNvPr id="4" name="Slide Number Placeholder 3"/>
          <p:cNvSpPr>
            <a:spLocks noGrp="1"/>
          </p:cNvSpPr>
          <p:nvPr>
            <p:ph type="sldNum" sz="quarter" idx="5"/>
          </p:nvPr>
        </p:nvSpPr>
        <p:spPr/>
        <p:txBody>
          <a:bodyPr/>
          <a:lstStyle/>
          <a:p>
            <a:fld id="{EFC7EECF-FABC-D645-AD4B-53E101010DB0}" type="slidenum">
              <a:rPr lang="en-US" smtClean="0"/>
              <a:pPr/>
              <a:t>18</a:t>
            </a:fld>
            <a:endParaRPr lang="en-US"/>
          </a:p>
        </p:txBody>
      </p:sp>
    </p:spTree>
    <p:extLst>
      <p:ext uri="{BB962C8B-B14F-4D97-AF65-F5344CB8AC3E}">
        <p14:creationId xmlns:p14="http://schemas.microsoft.com/office/powerpoint/2010/main" val="503832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757238"/>
            <a:ext cx="3251200" cy="1828800"/>
          </a:xfrm>
        </p:spPr>
      </p:sp>
      <p:sp>
        <p:nvSpPr>
          <p:cNvPr id="3" name="Notes Placeholder 2"/>
          <p:cNvSpPr>
            <a:spLocks noGrp="1"/>
          </p:cNvSpPr>
          <p:nvPr>
            <p:ph type="body" idx="1"/>
          </p:nvPr>
        </p:nvSpPr>
        <p:spPr/>
        <p:txBody>
          <a:bodyPr/>
          <a:lstStyle/>
          <a:p>
            <a:r>
              <a:rPr lang="en-US"/>
              <a:t>As we explore the potential future challenges, such as …. It’s important to consider how anticipating and proactively addressing these hurdles will not only strengthen our solution but also ensure its continued adaptability and effectiveness in a dynamic environment.</a:t>
            </a:r>
          </a:p>
          <a:p>
            <a:endParaRPr lang="en-US"/>
          </a:p>
          <a:p>
            <a:r>
              <a:rPr lang="en-US"/>
              <a:t>Next Slide</a:t>
            </a:r>
          </a:p>
        </p:txBody>
      </p:sp>
      <p:sp>
        <p:nvSpPr>
          <p:cNvPr id="4" name="Slide Number Placeholder 3"/>
          <p:cNvSpPr>
            <a:spLocks noGrp="1"/>
          </p:cNvSpPr>
          <p:nvPr>
            <p:ph type="sldNum" sz="quarter" idx="5"/>
          </p:nvPr>
        </p:nvSpPr>
        <p:spPr/>
        <p:txBody>
          <a:bodyPr/>
          <a:lstStyle/>
          <a:p>
            <a:fld id="{EFC7EECF-FABC-D645-AD4B-53E101010DB0}" type="slidenum">
              <a:rPr lang="en-US" smtClean="0"/>
              <a:pPr/>
              <a:t>19</a:t>
            </a:fld>
            <a:endParaRPr lang="en-US"/>
          </a:p>
        </p:txBody>
      </p:sp>
    </p:spTree>
    <p:extLst>
      <p:ext uri="{BB962C8B-B14F-4D97-AF65-F5344CB8AC3E}">
        <p14:creationId xmlns:p14="http://schemas.microsoft.com/office/powerpoint/2010/main" val="2966678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Big title">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a:xfrm>
            <a:off x="263088" y="315137"/>
            <a:ext cx="8702271" cy="4655326"/>
          </a:xfrm>
          <a:effectLst/>
        </p:spPr>
        <p:txBody>
          <a:bodyPr anchor="t" anchorCtr="0"/>
          <a:lstStyle>
            <a:lvl1pPr>
              <a:lnSpc>
                <a:spcPct val="80000"/>
              </a:lnSpc>
              <a:spcAft>
                <a:spcPts val="0"/>
              </a:spcAft>
              <a:defRPr sz="9600" b="0" i="0">
                <a:solidFill>
                  <a:schemeClr val="tx2"/>
                </a:solidFill>
                <a:latin typeface="ATT Aleck Sans Medium" panose="020B0503020203020204" pitchFamily="34" charset="0"/>
                <a:cs typeface="ATT Aleck Sans Medium" panose="020B0503020203020204" pitchFamily="34" charset="0"/>
              </a:defRPr>
            </a:lvl1pPr>
          </a:lstStyle>
          <a:p>
            <a:r>
              <a:rPr lang="en-US"/>
              <a:t>[Presentation title]</a:t>
            </a:r>
          </a:p>
        </p:txBody>
      </p:sp>
      <p:sp>
        <p:nvSpPr>
          <p:cNvPr id="4" name="Subtitle Placeholder"/>
          <p:cNvSpPr>
            <a:spLocks noGrp="1"/>
          </p:cNvSpPr>
          <p:nvPr>
            <p:ph type="body" sz="quarter" idx="18" hasCustomPrompt="1"/>
          </p:nvPr>
        </p:nvSpPr>
        <p:spPr>
          <a:xfrm>
            <a:off x="334689" y="5166360"/>
            <a:ext cx="5761311" cy="713232"/>
          </a:xfrm>
          <a:effectLst/>
        </p:spPr>
        <p:txBody>
          <a:bodyPr anchor="t"/>
          <a:lstStyle>
            <a:lvl1pPr marL="0">
              <a:lnSpc>
                <a:spcPct val="100000"/>
              </a:lnSpc>
              <a:spcAft>
                <a:spcPts val="0"/>
              </a:spcAft>
              <a:buClrTx/>
              <a:buFontTx/>
              <a:buNone/>
              <a:defRPr sz="1800">
                <a:solidFill>
                  <a:schemeClr val="tx1"/>
                </a:solidFill>
              </a:defRPr>
            </a:lvl1pPr>
            <a:lvl2pPr marL="0">
              <a:lnSpc>
                <a:spcPct val="100000"/>
              </a:lnSpc>
              <a:spcAft>
                <a:spcPts val="0"/>
              </a:spcAft>
              <a:buClrTx/>
              <a:buFontTx/>
              <a:buNone/>
              <a:defRPr sz="1800">
                <a:solidFill>
                  <a:schemeClr val="tx1"/>
                </a:solidFill>
              </a:defRPr>
            </a:lvl2pPr>
            <a:lvl3pPr marL="0" indent="0">
              <a:lnSpc>
                <a:spcPct val="100000"/>
              </a:lnSpc>
              <a:spcAft>
                <a:spcPts val="0"/>
              </a:spcAft>
              <a:buClrTx/>
              <a:buFontTx/>
              <a:buNone/>
              <a:defRPr sz="1800">
                <a:solidFill>
                  <a:schemeClr val="tx1"/>
                </a:solidFill>
              </a:defRPr>
            </a:lvl3pPr>
            <a:lvl4pPr marL="0" indent="0">
              <a:lnSpc>
                <a:spcPct val="100000"/>
              </a:lnSpc>
              <a:spcAft>
                <a:spcPts val="0"/>
              </a:spcAft>
              <a:buClrTx/>
              <a:buFontTx/>
              <a:buNone/>
              <a:defRPr sz="1800">
                <a:solidFill>
                  <a:schemeClr val="tx1"/>
                </a:solidFill>
              </a:defRPr>
            </a:lvl4pPr>
            <a:lvl5pPr marL="0" indent="0">
              <a:lnSpc>
                <a:spcPct val="100000"/>
              </a:lnSpc>
              <a:spcAft>
                <a:spcPts val="0"/>
              </a:spcAft>
              <a:buClrTx/>
              <a:buFontTx/>
              <a:buNone/>
              <a:defRPr sz="1800">
                <a:solidFill>
                  <a:schemeClr val="tx1"/>
                </a:solidFill>
              </a:defRPr>
            </a:lvl5pPr>
            <a:lvl6pPr marL="0" indent="0">
              <a:lnSpc>
                <a:spcPct val="100000"/>
              </a:lnSpc>
              <a:spcAft>
                <a:spcPts val="0"/>
              </a:spcAft>
              <a:buClrTx/>
              <a:buFontTx/>
              <a:buNone/>
              <a:defRPr sz="1800">
                <a:solidFill>
                  <a:schemeClr val="tx1"/>
                </a:solidFill>
              </a:defRPr>
            </a:lvl6pPr>
            <a:lvl7pPr marL="0" indent="0">
              <a:lnSpc>
                <a:spcPct val="100000"/>
              </a:lnSpc>
              <a:spcAft>
                <a:spcPts val="0"/>
              </a:spcAft>
              <a:buClrTx/>
              <a:buFontTx/>
              <a:buNone/>
              <a:defRPr sz="1800">
                <a:solidFill>
                  <a:schemeClr val="tx1"/>
                </a:solidFill>
              </a:defRPr>
            </a:lvl7pPr>
            <a:lvl8pPr marL="0" indent="0">
              <a:lnSpc>
                <a:spcPct val="100000"/>
              </a:lnSpc>
              <a:spcAft>
                <a:spcPts val="0"/>
              </a:spcAft>
              <a:buClrTx/>
              <a:buFontTx/>
              <a:buNone/>
              <a:defRPr sz="1800">
                <a:solidFill>
                  <a:schemeClr val="tx1"/>
                </a:solidFill>
              </a:defRPr>
            </a:lvl8pPr>
            <a:lvl9pPr marL="0" indent="0">
              <a:lnSpc>
                <a:spcPct val="100000"/>
              </a:lnSpc>
              <a:spcAft>
                <a:spcPts val="0"/>
              </a:spcAft>
              <a:buClrTx/>
              <a:buFontTx/>
              <a:buNone/>
              <a:defRPr sz="1800">
                <a:solidFill>
                  <a:schemeClr val="tx1"/>
                </a:solidFill>
              </a:defRPr>
            </a:lvl9pPr>
          </a:lstStyle>
          <a:p>
            <a:pPr lvl="0"/>
            <a:r>
              <a:rPr lang="en-US"/>
              <a:t>[Optional subtitle]</a:t>
            </a:r>
          </a:p>
        </p:txBody>
      </p:sp>
      <p:sp>
        <p:nvSpPr>
          <p:cNvPr id="7" name="Text Box">
            <a:extLst>
              <a:ext uri="{FF2B5EF4-FFF2-40B4-BE49-F238E27FC236}">
                <a16:creationId xmlns:a16="http://schemas.microsoft.com/office/drawing/2014/main" id="{5E861747-F6BD-2B4E-8905-D6F5FB3BEBA5}"/>
              </a:ext>
            </a:extLst>
          </p:cNvPr>
          <p:cNvSpPr txBox="1"/>
          <p:nvPr/>
        </p:nvSpPr>
        <p:spPr>
          <a:xfrm>
            <a:off x="347753" y="6176891"/>
            <a:ext cx="5748246" cy="330270"/>
          </a:xfrm>
          <a:prstGeom prst="rect">
            <a:avLst/>
          </a:prstGeom>
          <a:noFill/>
          <a:ln>
            <a:noFill/>
          </a:ln>
        </p:spPr>
        <p:txBody>
          <a:bodyPr wrap="square" lIns="0" tIns="0" rIns="0" bIns="0" rtlCol="0"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600">
                <a:solidFill>
                  <a:schemeClr val="tx1"/>
                </a:solidFill>
              </a:rPr>
              <a:t>© 2020 AT&amp;T Intellectual Property. AT&amp;T, Globe logo, and DIRECTV are registered trademarks and service marks of </a:t>
            </a:r>
            <a:br>
              <a:rPr lang="en-US" sz="600">
                <a:solidFill>
                  <a:schemeClr val="tx1"/>
                </a:solidFill>
              </a:rPr>
            </a:br>
            <a:r>
              <a:rPr lang="en-US" sz="600">
                <a:solidFill>
                  <a:schemeClr val="tx1"/>
                </a:solidFill>
              </a:rPr>
              <a:t>AT&amp;T Intellectual Property and/or AT&amp;T affiliated companies. All other marks are the property of their respective owners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600" b="1">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600" b="1">
                <a:solidFill>
                  <a:schemeClr val="tx1"/>
                </a:solidFill>
              </a:rPr>
              <a:t>AT&amp;T Proprietary (Internal Use Only) - Not for use or disclosure outside the AT&amp;T companies except under written agreement</a:t>
            </a:r>
          </a:p>
        </p:txBody>
      </p:sp>
      <p:pic>
        <p:nvPicPr>
          <p:cNvPr id="8" name="Picture 7">
            <a:extLst>
              <a:ext uri="{FF2B5EF4-FFF2-40B4-BE49-F238E27FC236}">
                <a16:creationId xmlns:a16="http://schemas.microsoft.com/office/drawing/2014/main" id="{06E7DD58-94C6-4387-A911-3BE708BBB71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59966" y="6005661"/>
            <a:ext cx="1451979" cy="715261"/>
          </a:xfrm>
          <a:prstGeom prst="rect">
            <a:avLst/>
          </a:prstGeom>
        </p:spPr>
      </p:pic>
    </p:spTree>
    <p:extLst>
      <p:ext uri="{BB962C8B-B14F-4D97-AF65-F5344CB8AC3E}">
        <p14:creationId xmlns:p14="http://schemas.microsoft.com/office/powerpoint/2010/main" val="3956773805"/>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content (5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11742472" cy="862664"/>
          </a:xfrm>
        </p:spPr>
        <p:txBody>
          <a:bodyPr/>
          <a:lstStyle/>
          <a:p>
            <a:r>
              <a:rPr lang="en-US"/>
              <a:t>Click to edit Master title style</a:t>
            </a:r>
          </a:p>
        </p:txBody>
      </p:sp>
      <p:sp>
        <p:nvSpPr>
          <p:cNvPr id="5" name="Content Placeholder 1">
            <a:extLst>
              <a:ext uri="{FF2B5EF4-FFF2-40B4-BE49-F238E27FC236}">
                <a16:creationId xmlns:a16="http://schemas.microsoft.com/office/drawing/2014/main" id="{6DE0EB1B-D8BA-CE4B-A4F4-8B0F7363ABF8}"/>
              </a:ext>
            </a:extLst>
          </p:cNvPr>
          <p:cNvSpPr>
            <a:spLocks noGrp="1"/>
          </p:cNvSpPr>
          <p:nvPr>
            <p:ph sz="quarter" idx="11"/>
          </p:nvPr>
        </p:nvSpPr>
        <p:spPr>
          <a:xfrm>
            <a:off x="329270" y="1822036"/>
            <a:ext cx="1847569" cy="4336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1BF22142-DBAA-3A4F-BA95-BE2DD864A8DF}"/>
              </a:ext>
            </a:extLst>
          </p:cNvPr>
          <p:cNvSpPr>
            <a:spLocks noGrp="1"/>
          </p:cNvSpPr>
          <p:nvPr>
            <p:ph sz="quarter" idx="12"/>
          </p:nvPr>
        </p:nvSpPr>
        <p:spPr>
          <a:xfrm>
            <a:off x="2743485" y="1822036"/>
            <a:ext cx="1847569" cy="43355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73C7F918-8831-034A-8C00-253A50C274C7}"/>
              </a:ext>
            </a:extLst>
          </p:cNvPr>
          <p:cNvSpPr>
            <a:spLocks noGrp="1"/>
          </p:cNvSpPr>
          <p:nvPr>
            <p:ph sz="quarter" idx="13"/>
          </p:nvPr>
        </p:nvSpPr>
        <p:spPr>
          <a:xfrm>
            <a:off x="5157699" y="1822036"/>
            <a:ext cx="1847569" cy="43390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D6008138-E871-7042-B79E-B1592A15A6E9}"/>
              </a:ext>
            </a:extLst>
          </p:cNvPr>
          <p:cNvSpPr>
            <a:spLocks noGrp="1"/>
          </p:cNvSpPr>
          <p:nvPr>
            <p:ph sz="quarter" idx="14"/>
          </p:nvPr>
        </p:nvSpPr>
        <p:spPr>
          <a:xfrm>
            <a:off x="7571914" y="1822036"/>
            <a:ext cx="1847569" cy="43390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FC1FA193-BA39-E74D-928F-507D2FA49A3F}"/>
              </a:ext>
            </a:extLst>
          </p:cNvPr>
          <p:cNvSpPr>
            <a:spLocks noGrp="1"/>
          </p:cNvSpPr>
          <p:nvPr>
            <p:ph sz="quarter" idx="15"/>
          </p:nvPr>
        </p:nvSpPr>
        <p:spPr>
          <a:xfrm>
            <a:off x="9986129" y="1822036"/>
            <a:ext cx="1848331" cy="43390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BF10F0D1-9064-8744-9F0E-274C6B553542}"/>
              </a:ext>
            </a:extLst>
          </p:cNvPr>
          <p:cNvSpPr>
            <a:spLocks noGrp="1"/>
          </p:cNvSpPr>
          <p:nvPr>
            <p:ph type="ftr" sz="quarter" idx="16"/>
          </p:nvPr>
        </p:nvSpPr>
        <p:spPr/>
        <p:txBody>
          <a:bodyPr/>
          <a:lstStyle/>
          <a:p>
            <a:r>
              <a:rPr lang="en-US"/>
              <a:t>S.T.A.R.S – Dallas IIC / August 1, 2023 / © 2023 AT&amp;T Intellectual Property - AT&amp;T Proprietary (Internal Use Only) </a:t>
            </a:r>
          </a:p>
        </p:txBody>
      </p:sp>
      <p:cxnSp>
        <p:nvCxnSpPr>
          <p:cNvPr id="11" name="Straight Connector">
            <a:extLst>
              <a:ext uri="{FF2B5EF4-FFF2-40B4-BE49-F238E27FC236}">
                <a16:creationId xmlns:a16="http://schemas.microsoft.com/office/drawing/2014/main" id="{E8DF81BC-3E43-4D48-B23A-C8E39A6F5A1D}"/>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13" name="Picture 12">
            <a:extLst>
              <a:ext uri="{FF2B5EF4-FFF2-40B4-BE49-F238E27FC236}">
                <a16:creationId xmlns:a16="http://schemas.microsoft.com/office/drawing/2014/main" id="{388B6CF1-0A87-4E79-9B29-5A83807D35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31273012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text call-out">
    <p:bg>
      <p:bgPr>
        <a:solidFill>
          <a:schemeClr val="tx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228659" y="301752"/>
            <a:ext cx="11606759" cy="4663440"/>
          </a:xfrm>
        </p:spPr>
        <p:txBody>
          <a:bodyPr/>
          <a:lstStyle>
            <a:lvl1pPr>
              <a:lnSpc>
                <a:spcPct val="80000"/>
              </a:lnSpc>
              <a:defRPr sz="13600">
                <a:solidFill>
                  <a:schemeClr val="bg2"/>
                </a:solidFill>
              </a:defRPr>
            </a:lvl1pPr>
          </a:lstStyle>
          <a:p>
            <a:r>
              <a:rPr lang="en-US"/>
              <a:t>Click to edit Master title style</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lvl1pPr>
              <a:defRPr>
                <a:solidFill>
                  <a:schemeClr val="bg1"/>
                </a:solidFill>
              </a:defRPr>
            </a:lvl1p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4E16E967-BB1A-9C42-A19B-66F944EEDFC6}"/>
              </a:ext>
            </a:extLst>
          </p:cNvPr>
          <p:cNvSpPr>
            <a:spLocks noGrp="1"/>
          </p:cNvSpPr>
          <p:nvPr>
            <p:ph type="ftr" sz="quarter" idx="11"/>
          </p:nvPr>
        </p:nvSpPr>
        <p:spPr/>
        <p:txBody>
          <a:bodyPr/>
          <a:lstStyle>
            <a:lvl1pPr>
              <a:defRPr>
                <a:solidFill>
                  <a:schemeClr val="bg1"/>
                </a:solidFill>
              </a:defRPr>
            </a:lvl1pPr>
          </a:lstStyle>
          <a:p>
            <a:r>
              <a:rPr lang="en-US"/>
              <a:t>S.T.A.R.S – Dallas IIC / August 1, 2023 / © 2023 AT&amp;T Intellectual Property - AT&amp;T Proprietary (Internal Use Only) </a:t>
            </a:r>
          </a:p>
        </p:txBody>
      </p:sp>
      <p:cxnSp>
        <p:nvCxnSpPr>
          <p:cNvPr id="6" name="Straight Connector">
            <a:extLst>
              <a:ext uri="{FF2B5EF4-FFF2-40B4-BE49-F238E27FC236}">
                <a16:creationId xmlns:a16="http://schemas.microsoft.com/office/drawing/2014/main" id="{9D21E93F-FCBB-BF41-9B79-F82598BF2FCE}"/>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ln w="6350" cap="sq">
            <a:solidFill>
              <a:schemeClr val="bg1"/>
            </a:solidFill>
          </a:ln>
        </p:spPr>
        <p:style>
          <a:lnRef idx="1">
            <a:schemeClr val="dk1"/>
          </a:lnRef>
          <a:fillRef idx="0">
            <a:schemeClr val="accent1"/>
          </a:fillRef>
          <a:effectRef idx="0">
            <a:schemeClr val="dk1"/>
          </a:effectRef>
          <a:fontRef idx="minor">
            <a:schemeClr val="lt1"/>
          </a:fontRef>
        </p:style>
      </p:cxnSp>
      <p:pic>
        <p:nvPicPr>
          <p:cNvPr id="8" name="Picture 7">
            <a:extLst>
              <a:ext uri="{FF2B5EF4-FFF2-40B4-BE49-F238E27FC236}">
                <a16:creationId xmlns:a16="http://schemas.microsoft.com/office/drawing/2014/main" id="{9752BE81-F7C2-4A77-ABF0-46A74487E44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576259736"/>
      </p:ext>
    </p:extLst>
  </p:cSld>
  <p:clrMapOvr>
    <a:overrideClrMapping bg1="dk1" tx1="lt1" bg2="dk2" tx2="lt2" accent1="accent1" accent2="accent2" accent3="accent3" accent4="accent4" accent5="accent5" accent6="accent6" hlink="hlink" folHlink="folHlink"/>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ong quote">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178712" y="271793"/>
            <a:ext cx="8660770" cy="4698670"/>
          </a:xfrm>
          <a:effectLst/>
        </p:spPr>
        <p:txBody>
          <a:bodyPr anchor="t" anchorCtr="0"/>
          <a:lstStyle>
            <a:lvl1pPr>
              <a:lnSpc>
                <a:spcPct val="90000"/>
              </a:lnSpc>
              <a:spcAft>
                <a:spcPts val="0"/>
              </a:spcAft>
              <a:defRPr sz="4800" b="0" i="0">
                <a:solidFill>
                  <a:schemeClr val="tx2"/>
                </a:solidFill>
                <a:latin typeface="ATT Aleck Sans Medium" panose="020B0503020203020204" pitchFamily="34" charset="0"/>
                <a:cs typeface="ATT Aleck Sans Medium" panose="020B0503020203020204" pitchFamily="34" charset="0"/>
              </a:defRPr>
            </a:lvl1pPr>
          </a:lstStyle>
          <a:p>
            <a:r>
              <a:rPr lang="en-US"/>
              <a:t>[Insert quote here]</a:t>
            </a:r>
          </a:p>
        </p:txBody>
      </p:sp>
      <p:sp>
        <p:nvSpPr>
          <p:cNvPr id="3" name="Footer Placeholder">
            <a:extLst>
              <a:ext uri="{FF2B5EF4-FFF2-40B4-BE49-F238E27FC236}">
                <a16:creationId xmlns:a16="http://schemas.microsoft.com/office/drawing/2014/main" id="{D8FDF867-EACE-7949-B1B5-8388E8918DAB}"/>
              </a:ext>
            </a:extLst>
          </p:cNvPr>
          <p:cNvSpPr>
            <a:spLocks noGrp="1"/>
          </p:cNvSpPr>
          <p:nvPr>
            <p:ph type="ftr" sz="quarter" idx="10"/>
          </p:nvPr>
        </p:nvSpPr>
        <p:spPr/>
        <p:txBody>
          <a:bodyPr/>
          <a:lstStyle/>
          <a:p>
            <a:r>
              <a:rPr lang="en-US"/>
              <a:t>S.T.A.R.S – Dallas IIC / August 1, 2023 / © 2023 AT&amp;T Intellectual Property - AT&amp;T Proprietary (Internal Use Only) </a:t>
            </a:r>
          </a:p>
        </p:txBody>
      </p:sp>
      <p:sp>
        <p:nvSpPr>
          <p:cNvPr id="4" name="Slide Number Placeholder">
            <a:extLst>
              <a:ext uri="{FF2B5EF4-FFF2-40B4-BE49-F238E27FC236}">
                <a16:creationId xmlns:a16="http://schemas.microsoft.com/office/drawing/2014/main" id="{C76B9F2C-706D-4C4D-9E1A-F252EC674161}"/>
              </a:ext>
            </a:extLst>
          </p:cNvPr>
          <p:cNvSpPr>
            <a:spLocks noGrp="1"/>
          </p:cNvSpPr>
          <p:nvPr>
            <p:ph type="sldNum" sz="quarter" idx="11"/>
          </p:nvPr>
        </p:nvSpPr>
        <p:spPr/>
        <p:txBody>
          <a:bodyPr/>
          <a:lstStyle/>
          <a:p>
            <a:fld id="{E4E3109C-F841-A249-A33C-708B7DCDEF14}" type="slidenum">
              <a:rPr lang="en-US" smtClean="0"/>
              <a:t>‹#›</a:t>
            </a:fld>
            <a:endParaRPr lang="en-US"/>
          </a:p>
        </p:txBody>
      </p:sp>
      <p:cxnSp>
        <p:nvCxnSpPr>
          <p:cNvPr id="10" name="Straight Connector">
            <a:extLst>
              <a:ext uri="{FF2B5EF4-FFF2-40B4-BE49-F238E27FC236}">
                <a16:creationId xmlns:a16="http://schemas.microsoft.com/office/drawing/2014/main" id="{5BBCAD71-7FCF-4145-86F3-146DC4757B87}"/>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8" name="Picture 7">
            <a:extLst>
              <a:ext uri="{FF2B5EF4-FFF2-40B4-BE49-F238E27FC236}">
                <a16:creationId xmlns:a16="http://schemas.microsoft.com/office/drawing/2014/main" id="{02815F9C-023C-4113-A56A-12AC4DFF7EE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4254691819"/>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edium quote">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068284" y="271793"/>
            <a:ext cx="5771199" cy="4698670"/>
          </a:xfrm>
          <a:effectLst/>
        </p:spPr>
        <p:txBody>
          <a:bodyPr anchor="t" anchorCtr="0"/>
          <a:lstStyle>
            <a:lvl1pPr>
              <a:lnSpc>
                <a:spcPct val="90000"/>
              </a:lnSpc>
              <a:spcAft>
                <a:spcPts val="0"/>
              </a:spcAft>
              <a:defRPr sz="4800" b="0" i="0">
                <a:solidFill>
                  <a:schemeClr val="tx2"/>
                </a:solidFill>
                <a:latin typeface="ATT Aleck Sans Medium" panose="020B0503020203020204" pitchFamily="34" charset="0"/>
                <a:cs typeface="ATT Aleck Sans Medium" panose="020B0503020203020204" pitchFamily="34" charset="0"/>
              </a:defRPr>
            </a:lvl1pPr>
          </a:lstStyle>
          <a:p>
            <a:r>
              <a:rPr lang="en-US"/>
              <a:t>[Insert quote here]</a:t>
            </a:r>
          </a:p>
        </p:txBody>
      </p:sp>
      <p:sp>
        <p:nvSpPr>
          <p:cNvPr id="3" name="Footer Placeholder">
            <a:extLst>
              <a:ext uri="{FF2B5EF4-FFF2-40B4-BE49-F238E27FC236}">
                <a16:creationId xmlns:a16="http://schemas.microsoft.com/office/drawing/2014/main" id="{D8FDF867-EACE-7949-B1B5-8388E8918DAB}"/>
              </a:ext>
            </a:extLst>
          </p:cNvPr>
          <p:cNvSpPr>
            <a:spLocks noGrp="1"/>
          </p:cNvSpPr>
          <p:nvPr>
            <p:ph type="ftr" sz="quarter" idx="10"/>
          </p:nvPr>
        </p:nvSpPr>
        <p:spPr/>
        <p:txBody>
          <a:bodyPr/>
          <a:lstStyle/>
          <a:p>
            <a:r>
              <a:rPr lang="en-US"/>
              <a:t>S.T.A.R.S – Dallas IIC / August 1, 2023 / © 2023 AT&amp;T Intellectual Property - AT&amp;T Proprietary (Internal Use Only) </a:t>
            </a:r>
          </a:p>
        </p:txBody>
      </p:sp>
      <p:sp>
        <p:nvSpPr>
          <p:cNvPr id="4" name="Slide Number Placeholder">
            <a:extLst>
              <a:ext uri="{FF2B5EF4-FFF2-40B4-BE49-F238E27FC236}">
                <a16:creationId xmlns:a16="http://schemas.microsoft.com/office/drawing/2014/main" id="{C76B9F2C-706D-4C4D-9E1A-F252EC674161}"/>
              </a:ext>
            </a:extLst>
          </p:cNvPr>
          <p:cNvSpPr>
            <a:spLocks noGrp="1"/>
          </p:cNvSpPr>
          <p:nvPr>
            <p:ph type="sldNum" sz="quarter" idx="11"/>
          </p:nvPr>
        </p:nvSpPr>
        <p:spPr/>
        <p:txBody>
          <a:bodyPr/>
          <a:lstStyle/>
          <a:p>
            <a:fld id="{E4E3109C-F841-A249-A33C-708B7DCDEF14}" type="slidenum">
              <a:rPr lang="en-US" smtClean="0"/>
              <a:t>‹#›</a:t>
            </a:fld>
            <a:endParaRPr lang="en-US"/>
          </a:p>
        </p:txBody>
      </p:sp>
      <p:cxnSp>
        <p:nvCxnSpPr>
          <p:cNvPr id="10" name="Straight Connector">
            <a:extLst>
              <a:ext uri="{FF2B5EF4-FFF2-40B4-BE49-F238E27FC236}">
                <a16:creationId xmlns:a16="http://schemas.microsoft.com/office/drawing/2014/main" id="{5BBCAD71-7FCF-4145-86F3-146DC4757B87}"/>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8" name="Picture 7">
            <a:extLst>
              <a:ext uri="{FF2B5EF4-FFF2-40B4-BE49-F238E27FC236}">
                <a16:creationId xmlns:a16="http://schemas.microsoft.com/office/drawing/2014/main" id="{1EA09E01-CCC3-4E3D-A6E4-E1A8AACFF01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857452770"/>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2665535" cy="1345791"/>
          </a:xfrm>
        </p:spPr>
        <p:txBody>
          <a:bodyPr/>
          <a:lstStyle/>
          <a:p>
            <a:r>
              <a:rPr lang="en-US"/>
              <a:t>Click to edit Master title style</a:t>
            </a:r>
          </a:p>
        </p:txBody>
      </p:sp>
      <p:sp>
        <p:nvSpPr>
          <p:cNvPr id="5" name="Content Placeholder">
            <a:extLst>
              <a:ext uri="{FF2B5EF4-FFF2-40B4-BE49-F238E27FC236}">
                <a16:creationId xmlns:a16="http://schemas.microsoft.com/office/drawing/2014/main" id="{6DE0EB1B-D8BA-CE4B-A4F4-8B0F7363ABF8}"/>
              </a:ext>
            </a:extLst>
          </p:cNvPr>
          <p:cNvSpPr>
            <a:spLocks noGrp="1"/>
          </p:cNvSpPr>
          <p:nvPr>
            <p:ph sz="quarter" idx="11"/>
          </p:nvPr>
        </p:nvSpPr>
        <p:spPr>
          <a:xfrm>
            <a:off x="329269" y="1831180"/>
            <a:ext cx="2665535" cy="43299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able Placeholder">
            <a:extLst>
              <a:ext uri="{FF2B5EF4-FFF2-40B4-BE49-F238E27FC236}">
                <a16:creationId xmlns:a16="http://schemas.microsoft.com/office/drawing/2014/main" id="{6CD9315E-F477-2446-82CB-6BF7F161B77B}"/>
              </a:ext>
            </a:extLst>
          </p:cNvPr>
          <p:cNvSpPr>
            <a:spLocks noGrp="1"/>
          </p:cNvSpPr>
          <p:nvPr>
            <p:ph type="tbl" sz="quarter" idx="12"/>
          </p:nvPr>
        </p:nvSpPr>
        <p:spPr>
          <a:xfrm>
            <a:off x="3452124" y="338140"/>
            <a:ext cx="8387359" cy="5822949"/>
          </a:xfrm>
          <a:pattFill prst="ltUpDiag">
            <a:fgClr>
              <a:srgbClr val="E8E8E8"/>
            </a:fgClr>
            <a:bgClr>
              <a:schemeClr val="bg1"/>
            </a:bgClr>
          </a:pattFill>
        </p:spPr>
        <p:txBody>
          <a:bodyPr/>
          <a:lstStyle/>
          <a:p>
            <a:r>
              <a:rPr lang="en-US"/>
              <a:t>Click icon to add table</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CF254AFD-878E-234F-AA25-686444015FF7}"/>
              </a:ext>
            </a:extLst>
          </p:cNvPr>
          <p:cNvSpPr>
            <a:spLocks noGrp="1"/>
          </p:cNvSpPr>
          <p:nvPr>
            <p:ph type="ftr" sz="quarter" idx="13"/>
          </p:nvPr>
        </p:nvSpPr>
        <p:spPr/>
        <p:txBody>
          <a:bodyPr/>
          <a:lstStyle/>
          <a:p>
            <a:r>
              <a:rPr lang="en-US"/>
              <a:t>S.T.A.R.S – Dallas IIC / August 1, 2023 / © 2023 AT&amp;T Intellectual Property - AT&amp;T Proprietary (Internal Use Only) </a:t>
            </a:r>
          </a:p>
        </p:txBody>
      </p:sp>
      <p:cxnSp>
        <p:nvCxnSpPr>
          <p:cNvPr id="8" name="Straight Connector">
            <a:extLst>
              <a:ext uri="{FF2B5EF4-FFF2-40B4-BE49-F238E27FC236}">
                <a16:creationId xmlns:a16="http://schemas.microsoft.com/office/drawing/2014/main" id="{08F8CA46-8130-744D-B5AC-D0DFF7637ED7}"/>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10" name="Picture 9">
            <a:extLst>
              <a:ext uri="{FF2B5EF4-FFF2-40B4-BE49-F238E27FC236}">
                <a16:creationId xmlns:a16="http://schemas.microsoft.com/office/drawing/2014/main" id="{247E99BC-659A-46D2-9AA4-C92179D0611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306262277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2665535" cy="1344200"/>
          </a:xfrm>
        </p:spPr>
        <p:txBody>
          <a:bodyPr/>
          <a:lstStyle/>
          <a:p>
            <a:r>
              <a:rPr lang="en-US"/>
              <a:t>Click to edit Master title style</a:t>
            </a:r>
          </a:p>
        </p:txBody>
      </p:sp>
      <p:sp>
        <p:nvSpPr>
          <p:cNvPr id="5" name="Content Placeholder">
            <a:extLst>
              <a:ext uri="{FF2B5EF4-FFF2-40B4-BE49-F238E27FC236}">
                <a16:creationId xmlns:a16="http://schemas.microsoft.com/office/drawing/2014/main" id="{6DE0EB1B-D8BA-CE4B-A4F4-8B0F7363ABF8}"/>
              </a:ext>
            </a:extLst>
          </p:cNvPr>
          <p:cNvSpPr>
            <a:spLocks noGrp="1"/>
          </p:cNvSpPr>
          <p:nvPr>
            <p:ph sz="quarter" idx="11"/>
          </p:nvPr>
        </p:nvSpPr>
        <p:spPr>
          <a:xfrm>
            <a:off x="329270" y="1831180"/>
            <a:ext cx="2665535" cy="43299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hart Placeholder">
            <a:extLst>
              <a:ext uri="{FF2B5EF4-FFF2-40B4-BE49-F238E27FC236}">
                <a16:creationId xmlns:a16="http://schemas.microsoft.com/office/drawing/2014/main" id="{1C7BD4DB-E9C7-7E4B-B7E0-B3D954B1366B}"/>
              </a:ext>
            </a:extLst>
          </p:cNvPr>
          <p:cNvSpPr>
            <a:spLocks noGrp="1"/>
          </p:cNvSpPr>
          <p:nvPr>
            <p:ph type="chart" sz="quarter" idx="12"/>
          </p:nvPr>
        </p:nvSpPr>
        <p:spPr>
          <a:xfrm>
            <a:off x="3452125" y="338140"/>
            <a:ext cx="8387359" cy="5822948"/>
          </a:xfrm>
          <a:pattFill prst="ltUpDiag">
            <a:fgClr>
              <a:srgbClr val="E8E8E8"/>
            </a:fgClr>
            <a:bgClr>
              <a:schemeClr val="bg1"/>
            </a:bgClr>
          </a:pattFill>
        </p:spPr>
        <p:txBody>
          <a:bodyPr/>
          <a:lstStyle/>
          <a:p>
            <a:r>
              <a:rPr lang="en-US"/>
              <a:t>Click icon to add chart</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8F1B83A1-CAFB-664B-9F60-50F0B41D1274}"/>
              </a:ext>
            </a:extLst>
          </p:cNvPr>
          <p:cNvSpPr>
            <a:spLocks noGrp="1"/>
          </p:cNvSpPr>
          <p:nvPr>
            <p:ph type="ftr" sz="quarter" idx="13"/>
          </p:nvPr>
        </p:nvSpPr>
        <p:spPr/>
        <p:txBody>
          <a:bodyPr/>
          <a:lstStyle/>
          <a:p>
            <a:r>
              <a:rPr lang="en-US"/>
              <a:t>S.T.A.R.S – Dallas IIC / August 1, 2023 / © 2023 AT&amp;T Intellectual Property - AT&amp;T Proprietary (Internal Use Only) </a:t>
            </a:r>
          </a:p>
        </p:txBody>
      </p:sp>
      <p:cxnSp>
        <p:nvCxnSpPr>
          <p:cNvPr id="9" name="Straight Connector">
            <a:extLst>
              <a:ext uri="{FF2B5EF4-FFF2-40B4-BE49-F238E27FC236}">
                <a16:creationId xmlns:a16="http://schemas.microsoft.com/office/drawing/2014/main" id="{5A21ED91-B37B-4244-8417-091A7E834393}"/>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11" name="Picture 10">
            <a:extLst>
              <a:ext uri="{FF2B5EF4-FFF2-40B4-BE49-F238E27FC236}">
                <a16:creationId xmlns:a16="http://schemas.microsoft.com/office/drawing/2014/main" id="{D3E564DF-0039-4226-BA3B-747DCE98B95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229856538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Headline on photo (full bleed)">
    <p:bg>
      <p:bgPr>
        <a:solidFill>
          <a:srgbClr val="E8E8E8"/>
        </a:solidFill>
        <a:effectLst/>
      </p:bgPr>
    </p:bg>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035B9A5E-75A7-C940-9B39-A66F6C0AAD5A}"/>
              </a:ext>
            </a:extLst>
          </p:cNvPr>
          <p:cNvSpPr>
            <a:spLocks noGrp="1"/>
          </p:cNvSpPr>
          <p:nvPr>
            <p:ph type="pic" sz="quarter" idx="10"/>
          </p:nvPr>
        </p:nvSpPr>
        <p:spPr>
          <a:xfrm>
            <a:off x="1" y="0"/>
            <a:ext cx="12192000" cy="6858000"/>
          </a:xfrm>
        </p:spPr>
        <p:txBody>
          <a:bodyPr/>
          <a:lstStyle>
            <a:lvl1pPr>
              <a:defRPr>
                <a:solidFill>
                  <a:schemeClr val="bg1"/>
                </a:solidFill>
              </a:defRPr>
            </a:lvl1pPr>
          </a:lstStyle>
          <a:p>
            <a:r>
              <a:rPr lang="en-US"/>
              <a:t>Click icon to add picture</a:t>
            </a:r>
          </a:p>
        </p:txBody>
      </p:sp>
      <p:sp>
        <p:nvSpPr>
          <p:cNvPr id="2" name="Title Placeholder"/>
          <p:cNvSpPr>
            <a:spLocks noGrp="1"/>
          </p:cNvSpPr>
          <p:nvPr>
            <p:ph type="title" hasCustomPrompt="1"/>
          </p:nvPr>
        </p:nvSpPr>
        <p:spPr>
          <a:xfrm>
            <a:off x="292684" y="265176"/>
            <a:ext cx="9885841" cy="3163824"/>
          </a:xfrm>
          <a:effectLst/>
        </p:spPr>
        <p:txBody>
          <a:bodyPr anchor="t" anchorCtr="0"/>
          <a:lstStyle>
            <a:lvl1pPr>
              <a:lnSpc>
                <a:spcPct val="90000"/>
              </a:lnSpc>
              <a:spcAft>
                <a:spcPts val="0"/>
              </a:spcAft>
              <a:defRPr sz="6000" b="0" i="0">
                <a:solidFill>
                  <a:schemeClr val="tx1"/>
                </a:solidFill>
                <a:latin typeface="ATT Aleck Sans Medium" panose="020B0503020203020204" pitchFamily="34" charset="0"/>
                <a:cs typeface="ATT Aleck Sans Medium" panose="020B0503020203020204" pitchFamily="34" charset="0"/>
              </a:defRPr>
            </a:lvl1pPr>
          </a:lstStyle>
          <a:p>
            <a:r>
              <a:rPr lang="en-US"/>
              <a:t>[Insert headline here]</a:t>
            </a:r>
          </a:p>
        </p:txBody>
      </p:sp>
      <p:sp>
        <p:nvSpPr>
          <p:cNvPr id="4" name="Slide Number Placeholder">
            <a:extLst>
              <a:ext uri="{FF2B5EF4-FFF2-40B4-BE49-F238E27FC236}">
                <a16:creationId xmlns:a16="http://schemas.microsoft.com/office/drawing/2014/main" id="{BE940FB6-9BA4-4B4A-BF43-FD019C596968}"/>
              </a:ext>
            </a:extLst>
          </p:cNvPr>
          <p:cNvSpPr>
            <a:spLocks noGrp="1"/>
          </p:cNvSpPr>
          <p:nvPr>
            <p:ph type="sldNum" sz="quarter" idx="12"/>
          </p:nvPr>
        </p:nvSpPr>
        <p:spPr/>
        <p:txBody>
          <a:bodyPr/>
          <a:lstStyle/>
          <a:p>
            <a:fld id="{E4E3109C-F841-A249-A33C-708B7DCDEF14}" type="slidenum">
              <a:rPr lang="en-US" smtClean="0"/>
              <a:t>‹#›</a:t>
            </a:fld>
            <a:endParaRPr lang="en-US"/>
          </a:p>
        </p:txBody>
      </p:sp>
      <p:sp>
        <p:nvSpPr>
          <p:cNvPr id="3" name="Footer Placeholder">
            <a:extLst>
              <a:ext uri="{FF2B5EF4-FFF2-40B4-BE49-F238E27FC236}">
                <a16:creationId xmlns:a16="http://schemas.microsoft.com/office/drawing/2014/main" id="{665D60C4-C29A-7742-A5B2-EFC0050596DB}"/>
              </a:ext>
            </a:extLst>
          </p:cNvPr>
          <p:cNvSpPr>
            <a:spLocks noGrp="1"/>
          </p:cNvSpPr>
          <p:nvPr>
            <p:ph type="ftr" sz="quarter" idx="11"/>
          </p:nvPr>
        </p:nvSpPr>
        <p:spPr/>
        <p:txBody>
          <a:bodyPr/>
          <a:lstStyle/>
          <a:p>
            <a:r>
              <a:rPr lang="en-US"/>
              <a:t>S.T.A.R.S – Dallas IIC / August 1, 2023 / © 2023 AT&amp;T Intellectual Property - AT&amp;T Proprietary (Internal Use Only) </a:t>
            </a:r>
          </a:p>
        </p:txBody>
      </p:sp>
      <p:pic>
        <p:nvPicPr>
          <p:cNvPr id="8" name="Picture 7">
            <a:extLst>
              <a:ext uri="{FF2B5EF4-FFF2-40B4-BE49-F238E27FC236}">
                <a16:creationId xmlns:a16="http://schemas.microsoft.com/office/drawing/2014/main" id="{A5EF1C7F-9480-4F76-9094-C78C70DB00D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05029" y="6411739"/>
            <a:ext cx="744218" cy="366610"/>
          </a:xfrm>
          <a:prstGeom prst="rect">
            <a:avLst/>
          </a:prstGeom>
        </p:spPr>
      </p:pic>
    </p:spTree>
    <p:extLst>
      <p:ext uri="{BB962C8B-B14F-4D97-AF65-F5344CB8AC3E}">
        <p14:creationId xmlns:p14="http://schemas.microsoft.com/office/powerpoint/2010/main" val="1604044812"/>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1/2 image on right">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83E8D14E-206A-3947-B30D-7D15E18DD385}"/>
              </a:ext>
            </a:extLst>
          </p:cNvPr>
          <p:cNvSpPr>
            <a:spLocks noGrp="1"/>
          </p:cNvSpPr>
          <p:nvPr>
            <p:ph type="title"/>
          </p:nvPr>
        </p:nvSpPr>
        <p:spPr>
          <a:xfrm>
            <a:off x="292685" y="265176"/>
            <a:ext cx="5574657" cy="5895912"/>
          </a:xfrm>
        </p:spPr>
        <p:txBody>
          <a:bodyPr/>
          <a:lstStyle>
            <a:lvl1pPr>
              <a:lnSpc>
                <a:spcPct val="90000"/>
              </a:lnSpc>
              <a:defRPr sz="6000"/>
            </a:lvl1pPr>
          </a:lstStyle>
          <a:p>
            <a:r>
              <a:rPr lang="en-US"/>
              <a:t>Click to edit Master title style</a:t>
            </a:r>
          </a:p>
        </p:txBody>
      </p:sp>
      <p:sp>
        <p:nvSpPr>
          <p:cNvPr id="13" name="Picture Placeholder">
            <a:extLst>
              <a:ext uri="{FF2B5EF4-FFF2-40B4-BE49-F238E27FC236}">
                <a16:creationId xmlns:a16="http://schemas.microsoft.com/office/drawing/2014/main" id="{BBEEA372-8B0E-CB42-B7A8-955EE4FE32E8}"/>
              </a:ext>
            </a:extLst>
          </p:cNvPr>
          <p:cNvSpPr>
            <a:spLocks noGrp="1"/>
          </p:cNvSpPr>
          <p:nvPr>
            <p:ph type="pic" sz="quarter" idx="14"/>
          </p:nvPr>
        </p:nvSpPr>
        <p:spPr>
          <a:xfrm>
            <a:off x="6091237" y="0"/>
            <a:ext cx="6100764" cy="6858000"/>
          </a:xfrm>
          <a:solidFill>
            <a:srgbClr val="E8E8E8"/>
          </a:solidFill>
          <a:ln>
            <a:noFill/>
          </a:ln>
        </p:spPr>
        <p:txBody>
          <a:bodyPr/>
          <a:lstStyle>
            <a:lvl1pPr>
              <a:defRPr>
                <a:solidFill>
                  <a:schemeClr val="tx1"/>
                </a:solidFill>
              </a:defRPr>
            </a:lvl1pPr>
          </a:lstStyle>
          <a:p>
            <a:r>
              <a:rPr lang="en-US"/>
              <a:t>Click icon to add picture</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770EDB3F-BA1C-8549-8E96-DFBA213B2AD5}"/>
              </a:ext>
            </a:extLst>
          </p:cNvPr>
          <p:cNvSpPr>
            <a:spLocks noGrp="1"/>
          </p:cNvSpPr>
          <p:nvPr>
            <p:ph type="ftr" sz="quarter" idx="13"/>
          </p:nvPr>
        </p:nvSpPr>
        <p:spPr>
          <a:xfrm>
            <a:off x="894729" y="6492240"/>
            <a:ext cx="5323108" cy="192024"/>
          </a:xfrm>
        </p:spPr>
        <p:txBody>
          <a:bodyPr/>
          <a:lstStyle/>
          <a:p>
            <a:r>
              <a:rPr lang="en-US"/>
              <a:t>S.T.A.R.S – Dallas IIC / August 1, 2023 / © 2023 AT&amp;T Intellectual Property - AT&amp;T Proprietary (Internal Use Only) </a:t>
            </a:r>
          </a:p>
        </p:txBody>
      </p:sp>
      <p:pic>
        <p:nvPicPr>
          <p:cNvPr id="8" name="Picture 7">
            <a:extLst>
              <a:ext uri="{FF2B5EF4-FFF2-40B4-BE49-F238E27FC236}">
                <a16:creationId xmlns:a16="http://schemas.microsoft.com/office/drawing/2014/main" id="{E2BCEDB3-818B-408E-978F-D9C589DF0C5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05029" y="6411739"/>
            <a:ext cx="744218" cy="366610"/>
          </a:xfrm>
          <a:prstGeom prst="rect">
            <a:avLst/>
          </a:prstGeom>
        </p:spPr>
      </p:pic>
    </p:spTree>
    <p:extLst>
      <p:ext uri="{BB962C8B-B14F-4D97-AF65-F5344CB8AC3E}">
        <p14:creationId xmlns:p14="http://schemas.microsoft.com/office/powerpoint/2010/main" val="1160985077"/>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text + 1/2 image on right">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5538071" cy="862664"/>
          </a:xfrm>
        </p:spPr>
        <p:txBody>
          <a:bodyPr/>
          <a:lstStyle/>
          <a:p>
            <a:r>
              <a:rPr lang="en-US"/>
              <a:t>Click to edit Master title style</a:t>
            </a:r>
          </a:p>
        </p:txBody>
      </p:sp>
      <p:sp>
        <p:nvSpPr>
          <p:cNvPr id="13" name="Picture Placeholder">
            <a:extLst>
              <a:ext uri="{FF2B5EF4-FFF2-40B4-BE49-F238E27FC236}">
                <a16:creationId xmlns:a16="http://schemas.microsoft.com/office/drawing/2014/main" id="{BBEEA372-8B0E-CB42-B7A8-955EE4FE32E8}"/>
              </a:ext>
            </a:extLst>
          </p:cNvPr>
          <p:cNvSpPr>
            <a:spLocks noGrp="1"/>
          </p:cNvSpPr>
          <p:nvPr>
            <p:ph type="pic" sz="quarter" idx="14"/>
          </p:nvPr>
        </p:nvSpPr>
        <p:spPr>
          <a:xfrm>
            <a:off x="6091237" y="0"/>
            <a:ext cx="6100764" cy="6858000"/>
          </a:xfrm>
          <a:solidFill>
            <a:srgbClr val="E8E8E8"/>
          </a:solidFill>
          <a:ln>
            <a:noFill/>
          </a:ln>
        </p:spPr>
        <p:txBody>
          <a:bodyPr/>
          <a:lstStyle>
            <a:lvl1pPr>
              <a:defRPr>
                <a:solidFill>
                  <a:schemeClr val="tx1"/>
                </a:solidFill>
              </a:defRPr>
            </a:lvl1pPr>
          </a:lstStyle>
          <a:p>
            <a:r>
              <a:rPr lang="en-US"/>
              <a:t>Click icon to add picture</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5" name="Content Placeholder">
            <a:extLst>
              <a:ext uri="{FF2B5EF4-FFF2-40B4-BE49-F238E27FC236}">
                <a16:creationId xmlns:a16="http://schemas.microsoft.com/office/drawing/2014/main" id="{6DE0EB1B-D8BA-CE4B-A4F4-8B0F7363ABF8}"/>
              </a:ext>
            </a:extLst>
          </p:cNvPr>
          <p:cNvSpPr>
            <a:spLocks noGrp="1"/>
          </p:cNvSpPr>
          <p:nvPr>
            <p:ph sz="quarter" idx="11"/>
          </p:nvPr>
        </p:nvSpPr>
        <p:spPr>
          <a:xfrm>
            <a:off x="329270" y="1822036"/>
            <a:ext cx="5538071" cy="43390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a:extLst>
              <a:ext uri="{FF2B5EF4-FFF2-40B4-BE49-F238E27FC236}">
                <a16:creationId xmlns:a16="http://schemas.microsoft.com/office/drawing/2014/main" id="{770EDB3F-BA1C-8549-8E96-DFBA213B2AD5}"/>
              </a:ext>
            </a:extLst>
          </p:cNvPr>
          <p:cNvSpPr>
            <a:spLocks noGrp="1"/>
          </p:cNvSpPr>
          <p:nvPr>
            <p:ph type="ftr" sz="quarter" idx="13"/>
          </p:nvPr>
        </p:nvSpPr>
        <p:spPr>
          <a:xfrm>
            <a:off x="894729" y="6492240"/>
            <a:ext cx="5323108" cy="192024"/>
          </a:xfrm>
        </p:spPr>
        <p:txBody>
          <a:bodyPr/>
          <a:lstStyle/>
          <a:p>
            <a:r>
              <a:rPr lang="en-US"/>
              <a:t>S.T.A.R.S – Dallas IIC / August 1, 2023 / © 2023 AT&amp;T Intellectual Property - AT&amp;T Proprietary (Internal Use Only) </a:t>
            </a:r>
          </a:p>
        </p:txBody>
      </p:sp>
      <p:pic>
        <p:nvPicPr>
          <p:cNvPr id="9" name="Picture 8">
            <a:extLst>
              <a:ext uri="{FF2B5EF4-FFF2-40B4-BE49-F238E27FC236}">
                <a16:creationId xmlns:a16="http://schemas.microsoft.com/office/drawing/2014/main" id="{5A0E2126-E2C2-4A24-96BE-37FBCF34D8C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05029" y="6411739"/>
            <a:ext cx="744218" cy="366610"/>
          </a:xfrm>
          <a:prstGeom prst="rect">
            <a:avLst/>
          </a:prstGeom>
        </p:spPr>
      </p:pic>
    </p:spTree>
    <p:extLst>
      <p:ext uri="{BB962C8B-B14F-4D97-AF65-F5344CB8AC3E}">
        <p14:creationId xmlns:p14="http://schemas.microsoft.com/office/powerpoint/2010/main" val="2237023372"/>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1/2 image on left">
    <p:spTree>
      <p:nvGrpSpPr>
        <p:cNvPr id="1" name=""/>
        <p:cNvGrpSpPr/>
        <p:nvPr/>
      </p:nvGrpSpPr>
      <p:grpSpPr>
        <a:xfrm>
          <a:off x="0" y="0"/>
          <a:ext cx="0" cy="0"/>
          <a:chOff x="0" y="0"/>
          <a:chExt cx="0" cy="0"/>
        </a:xfrm>
      </p:grpSpPr>
      <p:sp>
        <p:nvSpPr>
          <p:cNvPr id="13" name="Picture Placeholder">
            <a:extLst>
              <a:ext uri="{FF2B5EF4-FFF2-40B4-BE49-F238E27FC236}">
                <a16:creationId xmlns:a16="http://schemas.microsoft.com/office/drawing/2014/main" id="{BBEEA372-8B0E-CB42-B7A8-955EE4FE32E8}"/>
              </a:ext>
            </a:extLst>
          </p:cNvPr>
          <p:cNvSpPr>
            <a:spLocks noGrp="1"/>
          </p:cNvSpPr>
          <p:nvPr>
            <p:ph type="pic" sz="quarter" idx="14"/>
          </p:nvPr>
        </p:nvSpPr>
        <p:spPr>
          <a:xfrm>
            <a:off x="0" y="0"/>
            <a:ext cx="6100764" cy="6858000"/>
          </a:xfrm>
          <a:solidFill>
            <a:srgbClr val="E8E8E8"/>
          </a:solidFill>
          <a:ln>
            <a:noFill/>
          </a:ln>
        </p:spPr>
        <p:txBody>
          <a:bodyPr/>
          <a:lstStyle>
            <a:lvl1pPr>
              <a:defRPr>
                <a:solidFill>
                  <a:schemeClr val="tx1"/>
                </a:solidFill>
              </a:defRPr>
            </a:lvl1pPr>
          </a:lstStyle>
          <a:p>
            <a:r>
              <a:rPr lang="en-US"/>
              <a:t>Click icon to add picture</a:t>
            </a:r>
          </a:p>
        </p:txBody>
      </p:sp>
      <p:sp>
        <p:nvSpPr>
          <p:cNvPr id="2" name="Title Placeholder">
            <a:extLst>
              <a:ext uri="{FF2B5EF4-FFF2-40B4-BE49-F238E27FC236}">
                <a16:creationId xmlns:a16="http://schemas.microsoft.com/office/drawing/2014/main" id="{83E8D14E-206A-3947-B30D-7D15E18DD385}"/>
              </a:ext>
            </a:extLst>
          </p:cNvPr>
          <p:cNvSpPr>
            <a:spLocks noGrp="1"/>
          </p:cNvSpPr>
          <p:nvPr>
            <p:ph type="title"/>
          </p:nvPr>
        </p:nvSpPr>
        <p:spPr>
          <a:xfrm>
            <a:off x="6271639" y="266104"/>
            <a:ext cx="5567845" cy="5894984"/>
          </a:xfrm>
        </p:spPr>
        <p:txBody>
          <a:bodyPr/>
          <a:lstStyle>
            <a:lvl1pPr>
              <a:lnSpc>
                <a:spcPct val="90000"/>
              </a:lnSpc>
              <a:defRPr sz="6000"/>
            </a:lvl1pPr>
          </a:lstStyle>
          <a:p>
            <a:r>
              <a:rPr lang="en-US"/>
              <a:t>Click to edit Master title style</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lvl1pPr>
              <a:defRPr>
                <a:solidFill>
                  <a:schemeClr val="bg1"/>
                </a:solidFill>
              </a:defRPr>
            </a:lvl1p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770EDB3F-BA1C-8549-8E96-DFBA213B2AD5}"/>
              </a:ext>
            </a:extLst>
          </p:cNvPr>
          <p:cNvSpPr>
            <a:spLocks noGrp="1"/>
          </p:cNvSpPr>
          <p:nvPr>
            <p:ph type="ftr" sz="quarter" idx="13"/>
          </p:nvPr>
        </p:nvSpPr>
        <p:spPr>
          <a:xfrm>
            <a:off x="894729" y="6492240"/>
            <a:ext cx="5323108" cy="192024"/>
          </a:xfrm>
        </p:spPr>
        <p:txBody>
          <a:bodyPr/>
          <a:lstStyle>
            <a:lvl1pPr>
              <a:defRPr>
                <a:solidFill>
                  <a:schemeClr val="bg1"/>
                </a:solidFill>
              </a:defRPr>
            </a:lvl1pPr>
          </a:lstStyle>
          <a:p>
            <a:r>
              <a:rPr lang="en-US"/>
              <a:t>S.T.A.R.S – Dallas IIC / August 1, 2023 / © 2023 AT&amp;T Intellectual Property - AT&amp;T Proprietary (Internal Use Only) </a:t>
            </a:r>
          </a:p>
        </p:txBody>
      </p:sp>
      <p:pic>
        <p:nvPicPr>
          <p:cNvPr id="8" name="Picture 7">
            <a:extLst>
              <a:ext uri="{FF2B5EF4-FFF2-40B4-BE49-F238E27FC236}">
                <a16:creationId xmlns:a16="http://schemas.microsoft.com/office/drawing/2014/main" id="{BFD7FB67-AE6E-4A7C-AC36-9280CE55BF0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754021386"/>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mall title">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a:xfrm>
            <a:off x="290806" y="245863"/>
            <a:ext cx="8674555" cy="1636913"/>
          </a:xfrm>
          <a:effectLst/>
        </p:spPr>
        <p:txBody>
          <a:bodyPr anchor="t" anchorCtr="0"/>
          <a:lstStyle>
            <a:lvl1pPr>
              <a:lnSpc>
                <a:spcPct val="90000"/>
              </a:lnSpc>
              <a:spcAft>
                <a:spcPts val="0"/>
              </a:spcAft>
              <a:defRPr sz="6000" b="0" i="0">
                <a:solidFill>
                  <a:schemeClr val="tx2"/>
                </a:solidFill>
                <a:latin typeface="ATT Aleck Sans Medium" panose="020B0503020203020204" pitchFamily="34" charset="0"/>
                <a:cs typeface="ATT Aleck Sans Medium" panose="020B0503020203020204" pitchFamily="34" charset="0"/>
              </a:defRPr>
            </a:lvl1pPr>
          </a:lstStyle>
          <a:p>
            <a:r>
              <a:rPr lang="en-US"/>
              <a:t>[Presentation title]</a:t>
            </a:r>
          </a:p>
        </p:txBody>
      </p:sp>
      <p:sp>
        <p:nvSpPr>
          <p:cNvPr id="4" name="Text Placeholder"/>
          <p:cNvSpPr>
            <a:spLocks noGrp="1"/>
          </p:cNvSpPr>
          <p:nvPr>
            <p:ph type="body" sz="quarter" idx="18" hasCustomPrompt="1"/>
          </p:nvPr>
        </p:nvSpPr>
        <p:spPr>
          <a:xfrm>
            <a:off x="334689" y="2071376"/>
            <a:ext cx="5761311" cy="713232"/>
          </a:xfrm>
          <a:effectLst/>
        </p:spPr>
        <p:txBody>
          <a:bodyPr anchor="t"/>
          <a:lstStyle>
            <a:lvl1pPr marL="0">
              <a:lnSpc>
                <a:spcPct val="100000"/>
              </a:lnSpc>
              <a:spcAft>
                <a:spcPts val="0"/>
              </a:spcAft>
              <a:buClrTx/>
              <a:buFontTx/>
              <a:buNone/>
              <a:defRPr sz="1800">
                <a:solidFill>
                  <a:schemeClr val="tx1"/>
                </a:solidFill>
              </a:defRPr>
            </a:lvl1pPr>
            <a:lvl2pPr marL="0">
              <a:lnSpc>
                <a:spcPct val="100000"/>
              </a:lnSpc>
              <a:spcAft>
                <a:spcPts val="0"/>
              </a:spcAft>
              <a:buClrTx/>
              <a:buFontTx/>
              <a:buNone/>
              <a:defRPr sz="1800">
                <a:solidFill>
                  <a:schemeClr val="tx1"/>
                </a:solidFill>
              </a:defRPr>
            </a:lvl2pPr>
            <a:lvl3pPr marL="0" indent="0">
              <a:lnSpc>
                <a:spcPct val="100000"/>
              </a:lnSpc>
              <a:spcAft>
                <a:spcPts val="0"/>
              </a:spcAft>
              <a:buClrTx/>
              <a:buFontTx/>
              <a:buNone/>
              <a:defRPr sz="1800">
                <a:solidFill>
                  <a:schemeClr val="tx1"/>
                </a:solidFill>
              </a:defRPr>
            </a:lvl3pPr>
            <a:lvl4pPr marL="0" indent="0">
              <a:lnSpc>
                <a:spcPct val="100000"/>
              </a:lnSpc>
              <a:spcAft>
                <a:spcPts val="0"/>
              </a:spcAft>
              <a:buClrTx/>
              <a:buFontTx/>
              <a:buNone/>
              <a:defRPr sz="1800">
                <a:solidFill>
                  <a:schemeClr val="tx1"/>
                </a:solidFill>
              </a:defRPr>
            </a:lvl4pPr>
            <a:lvl5pPr marL="0" indent="0">
              <a:lnSpc>
                <a:spcPct val="100000"/>
              </a:lnSpc>
              <a:spcAft>
                <a:spcPts val="0"/>
              </a:spcAft>
              <a:buClrTx/>
              <a:buFontTx/>
              <a:buNone/>
              <a:defRPr sz="1800">
                <a:solidFill>
                  <a:schemeClr val="tx1"/>
                </a:solidFill>
              </a:defRPr>
            </a:lvl5pPr>
            <a:lvl6pPr marL="0" indent="0">
              <a:lnSpc>
                <a:spcPct val="100000"/>
              </a:lnSpc>
              <a:spcAft>
                <a:spcPts val="0"/>
              </a:spcAft>
              <a:buClrTx/>
              <a:buFontTx/>
              <a:buNone/>
              <a:defRPr sz="1800">
                <a:solidFill>
                  <a:schemeClr val="tx1"/>
                </a:solidFill>
              </a:defRPr>
            </a:lvl6pPr>
            <a:lvl7pPr marL="0" indent="0">
              <a:lnSpc>
                <a:spcPct val="100000"/>
              </a:lnSpc>
              <a:spcAft>
                <a:spcPts val="0"/>
              </a:spcAft>
              <a:buClrTx/>
              <a:buFontTx/>
              <a:buNone/>
              <a:defRPr sz="1800">
                <a:solidFill>
                  <a:schemeClr val="tx1"/>
                </a:solidFill>
              </a:defRPr>
            </a:lvl7pPr>
            <a:lvl8pPr marL="0" indent="0">
              <a:lnSpc>
                <a:spcPct val="100000"/>
              </a:lnSpc>
              <a:spcAft>
                <a:spcPts val="0"/>
              </a:spcAft>
              <a:buClrTx/>
              <a:buFontTx/>
              <a:buNone/>
              <a:defRPr sz="1800">
                <a:solidFill>
                  <a:schemeClr val="tx1"/>
                </a:solidFill>
              </a:defRPr>
            </a:lvl8pPr>
            <a:lvl9pPr marL="0" indent="0">
              <a:lnSpc>
                <a:spcPct val="100000"/>
              </a:lnSpc>
              <a:spcAft>
                <a:spcPts val="0"/>
              </a:spcAft>
              <a:buClrTx/>
              <a:buFontTx/>
              <a:buNone/>
              <a:defRPr sz="1800">
                <a:solidFill>
                  <a:schemeClr val="tx1"/>
                </a:solidFill>
              </a:defRPr>
            </a:lvl9pPr>
          </a:lstStyle>
          <a:p>
            <a:pPr lvl="0"/>
            <a:r>
              <a:rPr lang="en-US"/>
              <a:t>[Optional subtitle]</a:t>
            </a:r>
          </a:p>
        </p:txBody>
      </p:sp>
      <p:sp>
        <p:nvSpPr>
          <p:cNvPr id="7" name="Text Box">
            <a:extLst>
              <a:ext uri="{FF2B5EF4-FFF2-40B4-BE49-F238E27FC236}">
                <a16:creationId xmlns:a16="http://schemas.microsoft.com/office/drawing/2014/main" id="{71C472D9-27CE-418D-B85E-A4B1AFFCA23A}"/>
              </a:ext>
            </a:extLst>
          </p:cNvPr>
          <p:cNvSpPr txBox="1"/>
          <p:nvPr userDrawn="1"/>
        </p:nvSpPr>
        <p:spPr>
          <a:xfrm>
            <a:off x="347753" y="6176891"/>
            <a:ext cx="5748246" cy="330270"/>
          </a:xfrm>
          <a:prstGeom prst="rect">
            <a:avLst/>
          </a:prstGeom>
          <a:noFill/>
          <a:ln>
            <a:noFill/>
          </a:ln>
        </p:spPr>
        <p:txBody>
          <a:bodyPr wrap="square" lIns="0" tIns="0" rIns="0" bIns="0" rtlCol="0"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600">
                <a:solidFill>
                  <a:schemeClr val="tx1"/>
                </a:solidFill>
              </a:rPr>
              <a:t>© 2020 AT&amp;T Intellectual Property. AT&amp;T, Globe logo, and DIRECTV are registered trademarks and service marks of </a:t>
            </a:r>
            <a:br>
              <a:rPr lang="en-US" sz="600">
                <a:solidFill>
                  <a:schemeClr val="tx1"/>
                </a:solidFill>
              </a:rPr>
            </a:br>
            <a:r>
              <a:rPr lang="en-US" sz="600">
                <a:solidFill>
                  <a:schemeClr val="tx1"/>
                </a:solidFill>
              </a:rPr>
              <a:t>AT&amp;T Intellectual Property and/or AT&amp;T affiliated companies. All other marks are the property of their respective owners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600" b="1">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600" b="1">
                <a:solidFill>
                  <a:schemeClr val="tx1"/>
                </a:solidFill>
              </a:rPr>
              <a:t>AT&amp;T Proprietary (Internal Use Only) - Not for use or disclosure outside the AT&amp;T companies except under written agreement</a:t>
            </a:r>
          </a:p>
        </p:txBody>
      </p:sp>
      <p:pic>
        <p:nvPicPr>
          <p:cNvPr id="13" name="Picture 12">
            <a:extLst>
              <a:ext uri="{FF2B5EF4-FFF2-40B4-BE49-F238E27FC236}">
                <a16:creationId xmlns:a16="http://schemas.microsoft.com/office/drawing/2014/main" id="{A0D48E13-5AC4-4D81-8F5A-5690575558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59966" y="6005661"/>
            <a:ext cx="1451979" cy="715261"/>
          </a:xfrm>
          <a:prstGeom prst="rect">
            <a:avLst/>
          </a:prstGeom>
        </p:spPr>
      </p:pic>
    </p:spTree>
    <p:extLst>
      <p:ext uri="{BB962C8B-B14F-4D97-AF65-F5344CB8AC3E}">
        <p14:creationId xmlns:p14="http://schemas.microsoft.com/office/powerpoint/2010/main" val="3499115892"/>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 1/2 image on left">
    <p:spTree>
      <p:nvGrpSpPr>
        <p:cNvPr id="1" name=""/>
        <p:cNvGrpSpPr/>
        <p:nvPr/>
      </p:nvGrpSpPr>
      <p:grpSpPr>
        <a:xfrm>
          <a:off x="0" y="0"/>
          <a:ext cx="0" cy="0"/>
          <a:chOff x="0" y="0"/>
          <a:chExt cx="0" cy="0"/>
        </a:xfrm>
      </p:grpSpPr>
      <p:sp>
        <p:nvSpPr>
          <p:cNvPr id="13" name="Picture Placeholder">
            <a:extLst>
              <a:ext uri="{FF2B5EF4-FFF2-40B4-BE49-F238E27FC236}">
                <a16:creationId xmlns:a16="http://schemas.microsoft.com/office/drawing/2014/main" id="{BBEEA372-8B0E-CB42-B7A8-955EE4FE32E8}"/>
              </a:ext>
            </a:extLst>
          </p:cNvPr>
          <p:cNvSpPr>
            <a:spLocks noGrp="1"/>
          </p:cNvSpPr>
          <p:nvPr>
            <p:ph type="pic" sz="quarter" idx="14"/>
          </p:nvPr>
        </p:nvSpPr>
        <p:spPr>
          <a:xfrm>
            <a:off x="0" y="0"/>
            <a:ext cx="6100764" cy="6858000"/>
          </a:xfrm>
          <a:solidFill>
            <a:srgbClr val="E8E8E8"/>
          </a:solidFill>
          <a:ln>
            <a:noFill/>
          </a:ln>
        </p:spPr>
        <p:txBody>
          <a:bodyPr/>
          <a:lstStyle>
            <a:lvl1pPr>
              <a:defRPr>
                <a:solidFill>
                  <a:schemeClr val="tx1"/>
                </a:solidFill>
              </a:defRPr>
            </a:lvl1pPr>
          </a:lstStyle>
          <a:p>
            <a:r>
              <a:rPr lang="en-US"/>
              <a:t>Click icon to add picture</a:t>
            </a:r>
          </a:p>
        </p:txBody>
      </p:sp>
      <p:sp>
        <p:nvSpPr>
          <p:cNvPr id="2" name="Title Placeholder">
            <a:extLst>
              <a:ext uri="{FF2B5EF4-FFF2-40B4-BE49-F238E27FC236}">
                <a16:creationId xmlns:a16="http://schemas.microsoft.com/office/drawing/2014/main" id="{83E8D14E-206A-3947-B30D-7D15E18DD385}"/>
              </a:ext>
            </a:extLst>
          </p:cNvPr>
          <p:cNvSpPr>
            <a:spLocks noGrp="1"/>
          </p:cNvSpPr>
          <p:nvPr>
            <p:ph type="title"/>
          </p:nvPr>
        </p:nvSpPr>
        <p:spPr>
          <a:xfrm>
            <a:off x="6298150" y="283464"/>
            <a:ext cx="5538071" cy="862664"/>
          </a:xfrm>
        </p:spPr>
        <p:txBody>
          <a:bodyPr/>
          <a:lstStyle/>
          <a:p>
            <a:r>
              <a:rPr lang="en-US"/>
              <a:t>Click to edit Master title style</a:t>
            </a:r>
          </a:p>
        </p:txBody>
      </p:sp>
      <p:sp>
        <p:nvSpPr>
          <p:cNvPr id="5" name="Content Placeholder">
            <a:extLst>
              <a:ext uri="{FF2B5EF4-FFF2-40B4-BE49-F238E27FC236}">
                <a16:creationId xmlns:a16="http://schemas.microsoft.com/office/drawing/2014/main" id="{6DE0EB1B-D8BA-CE4B-A4F4-8B0F7363ABF8}"/>
              </a:ext>
            </a:extLst>
          </p:cNvPr>
          <p:cNvSpPr>
            <a:spLocks noGrp="1"/>
          </p:cNvSpPr>
          <p:nvPr>
            <p:ph sz="quarter" idx="11"/>
          </p:nvPr>
        </p:nvSpPr>
        <p:spPr>
          <a:xfrm>
            <a:off x="6298150" y="1822036"/>
            <a:ext cx="5538071" cy="43390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lvl1pPr>
              <a:defRPr>
                <a:solidFill>
                  <a:schemeClr val="bg1"/>
                </a:solidFill>
              </a:defRPr>
            </a:lvl1p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770EDB3F-BA1C-8549-8E96-DFBA213B2AD5}"/>
              </a:ext>
            </a:extLst>
          </p:cNvPr>
          <p:cNvSpPr>
            <a:spLocks noGrp="1"/>
          </p:cNvSpPr>
          <p:nvPr>
            <p:ph type="ftr" sz="quarter" idx="13"/>
          </p:nvPr>
        </p:nvSpPr>
        <p:spPr>
          <a:xfrm>
            <a:off x="894731" y="6492240"/>
            <a:ext cx="5323108" cy="192024"/>
          </a:xfrm>
        </p:spPr>
        <p:txBody>
          <a:bodyPr/>
          <a:lstStyle>
            <a:lvl1pPr>
              <a:defRPr>
                <a:solidFill>
                  <a:schemeClr val="bg1"/>
                </a:solidFill>
              </a:defRPr>
            </a:lvl1pPr>
          </a:lstStyle>
          <a:p>
            <a:r>
              <a:rPr lang="en-US"/>
              <a:t>S.T.A.R.S – Dallas IIC / August 1, 2023 / © 2023 AT&amp;T Intellectual Property - AT&amp;T Proprietary (Internal Use Only) </a:t>
            </a:r>
          </a:p>
        </p:txBody>
      </p:sp>
      <p:pic>
        <p:nvPicPr>
          <p:cNvPr id="9" name="Picture 8">
            <a:extLst>
              <a:ext uri="{FF2B5EF4-FFF2-40B4-BE49-F238E27FC236}">
                <a16:creationId xmlns:a16="http://schemas.microsoft.com/office/drawing/2014/main" id="{7260C527-ADB5-4D70-9923-5D27619E155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1185271520"/>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text (on AT&amp;T blue)">
    <p:bg>
      <p:bgPr>
        <a:solidFill>
          <a:schemeClr val="tx2"/>
        </a:solidFill>
        <a:effectLst/>
      </p:bgPr>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11742472" cy="862664"/>
          </a:xfrm>
        </p:spPr>
        <p:txBody>
          <a:bodyPr/>
          <a:lstStyle>
            <a:lvl1pPr>
              <a:defRPr>
                <a:solidFill>
                  <a:schemeClr val="bg1"/>
                </a:solidFill>
              </a:defRPr>
            </a:lvl1pPr>
          </a:lstStyle>
          <a:p>
            <a:r>
              <a:rPr lang="en-US"/>
              <a:t>Click to edit Master title style</a:t>
            </a:r>
          </a:p>
        </p:txBody>
      </p:sp>
      <p:sp>
        <p:nvSpPr>
          <p:cNvPr id="5" name="Content Placeholder">
            <a:extLst>
              <a:ext uri="{FF2B5EF4-FFF2-40B4-BE49-F238E27FC236}">
                <a16:creationId xmlns:a16="http://schemas.microsoft.com/office/drawing/2014/main" id="{6DE0EB1B-D8BA-CE4B-A4F4-8B0F7363ABF8}"/>
              </a:ext>
            </a:extLst>
          </p:cNvPr>
          <p:cNvSpPr>
            <a:spLocks noGrp="1"/>
          </p:cNvSpPr>
          <p:nvPr>
            <p:ph sz="quarter" idx="11"/>
          </p:nvPr>
        </p:nvSpPr>
        <p:spPr>
          <a:xfrm>
            <a:off x="329270" y="1822036"/>
            <a:ext cx="2665535" cy="43390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lvl1pPr>
              <a:defRPr>
                <a:solidFill>
                  <a:schemeClr val="bg1"/>
                </a:solidFill>
              </a:defRPr>
            </a:lvl1p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4F98A8BB-6209-574B-B436-4BC74C0794EF}"/>
              </a:ext>
            </a:extLst>
          </p:cNvPr>
          <p:cNvSpPr>
            <a:spLocks noGrp="1"/>
          </p:cNvSpPr>
          <p:nvPr>
            <p:ph type="ftr" sz="quarter" idx="12"/>
          </p:nvPr>
        </p:nvSpPr>
        <p:spPr/>
        <p:txBody>
          <a:bodyPr/>
          <a:lstStyle>
            <a:lvl1pPr>
              <a:defRPr>
                <a:solidFill>
                  <a:schemeClr val="bg1"/>
                </a:solidFill>
              </a:defRPr>
            </a:lvl1pPr>
          </a:lstStyle>
          <a:p>
            <a:r>
              <a:rPr lang="en-US"/>
              <a:t>S.T.A.R.S – Dallas IIC / August 1, 2023 / © 2023 AT&amp;T Intellectual Property - AT&amp;T Proprietary (Internal Use Only) </a:t>
            </a:r>
          </a:p>
        </p:txBody>
      </p:sp>
      <p:cxnSp>
        <p:nvCxnSpPr>
          <p:cNvPr id="7" name="Straight Connector">
            <a:extLst>
              <a:ext uri="{FF2B5EF4-FFF2-40B4-BE49-F238E27FC236}">
                <a16:creationId xmlns:a16="http://schemas.microsoft.com/office/drawing/2014/main" id="{CC653A88-1579-A54E-95FF-23E73607920E}"/>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ln w="6350" cap="sq">
            <a:solidFill>
              <a:schemeClr val="bg1"/>
            </a:solidFill>
          </a:ln>
        </p:spPr>
        <p:style>
          <a:lnRef idx="1">
            <a:schemeClr val="dk1"/>
          </a:lnRef>
          <a:fillRef idx="0">
            <a:schemeClr val="accent1"/>
          </a:fillRef>
          <a:effectRef idx="0">
            <a:schemeClr val="dk1"/>
          </a:effectRef>
          <a:fontRef idx="minor">
            <a:schemeClr val="lt1"/>
          </a:fontRef>
        </p:style>
      </p:cxnSp>
      <p:pic>
        <p:nvPicPr>
          <p:cNvPr id="9" name="Picture 8">
            <a:extLst>
              <a:ext uri="{FF2B5EF4-FFF2-40B4-BE49-F238E27FC236}">
                <a16:creationId xmlns:a16="http://schemas.microsoft.com/office/drawing/2014/main" id="{873AFA4B-8F87-4894-A620-E4C0D0731BB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05029" y="6411739"/>
            <a:ext cx="744218" cy="366610"/>
          </a:xfrm>
          <a:prstGeom prst="rect">
            <a:avLst/>
          </a:prstGeom>
        </p:spPr>
      </p:pic>
    </p:spTree>
    <p:extLst>
      <p:ext uri="{BB962C8B-B14F-4D97-AF65-F5344CB8AC3E}">
        <p14:creationId xmlns:p14="http://schemas.microsoft.com/office/powerpoint/2010/main" val="3493271664"/>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28987" y="280928"/>
            <a:ext cx="11510496" cy="652852"/>
          </a:xfrm>
        </p:spPr>
        <p:txBody>
          <a:bodyPr/>
          <a:lstStyle>
            <a:lvl1pPr>
              <a:defRPr sz="2400"/>
            </a:lvl1pPr>
          </a:lstStyle>
          <a:p>
            <a:r>
              <a:rPr lang="en-US"/>
              <a:t>[Slide title]</a:t>
            </a:r>
          </a:p>
        </p:txBody>
      </p:sp>
      <p:sp>
        <p:nvSpPr>
          <p:cNvPr id="7" name="Slide Number Placeholder"/>
          <p:cNvSpPr>
            <a:spLocks noGrp="1"/>
          </p:cNvSpPr>
          <p:nvPr>
            <p:ph type="sldNum" sz="quarter" idx="11"/>
          </p:nvPr>
        </p:nvSpPr>
        <p:spPr/>
        <p:txBody>
          <a:bodyPr/>
          <a:lstStyle/>
          <a:p>
            <a:fld id="{E4E3109C-F841-A249-A33C-708B7DCDEF14}" type="slidenum">
              <a:rPr lang="en-US" smtClean="0"/>
              <a:t>‹#›</a:t>
            </a:fld>
            <a:endParaRPr lang="en-US"/>
          </a:p>
        </p:txBody>
      </p:sp>
      <p:sp>
        <p:nvSpPr>
          <p:cNvPr id="3" name="Footer Placeholder">
            <a:extLst>
              <a:ext uri="{FF2B5EF4-FFF2-40B4-BE49-F238E27FC236}">
                <a16:creationId xmlns:a16="http://schemas.microsoft.com/office/drawing/2014/main" id="{285ECC81-F806-1342-B46E-27DAB802BECE}"/>
              </a:ext>
            </a:extLst>
          </p:cNvPr>
          <p:cNvSpPr>
            <a:spLocks noGrp="1"/>
          </p:cNvSpPr>
          <p:nvPr>
            <p:ph type="ftr" sz="quarter" idx="12"/>
          </p:nvPr>
        </p:nvSpPr>
        <p:spPr/>
        <p:txBody>
          <a:bodyPr/>
          <a:lstStyle/>
          <a:p>
            <a:r>
              <a:rPr lang="en-US"/>
              <a:t>S.T.A.R.S – Dallas IIC / August 1, 2023 / © 2023 AT&amp;T Intellectual Property - AT&amp;T Proprietary (Internal Use Only) </a:t>
            </a:r>
          </a:p>
        </p:txBody>
      </p:sp>
      <p:cxnSp>
        <p:nvCxnSpPr>
          <p:cNvPr id="6" name="Straight Connector">
            <a:extLst>
              <a:ext uri="{FF2B5EF4-FFF2-40B4-BE49-F238E27FC236}">
                <a16:creationId xmlns:a16="http://schemas.microsoft.com/office/drawing/2014/main" id="{D367BE66-D6F2-1046-B922-95193B856FB0}"/>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9" name="Picture 8">
            <a:extLst>
              <a:ext uri="{FF2B5EF4-FFF2-40B4-BE49-F238E27FC236}">
                <a16:creationId xmlns:a16="http://schemas.microsoft.com/office/drawing/2014/main" id="{2FC5DA52-EA53-417E-A4F6-7CBD2ADEBB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2525733119"/>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p:cNvSpPr>
            <a:spLocks noGrp="1"/>
          </p:cNvSpPr>
          <p:nvPr>
            <p:ph type="sldNum" sz="quarter" idx="11"/>
          </p:nvPr>
        </p:nvSpPr>
        <p:spPr/>
        <p:txBody>
          <a:bodyPr/>
          <a:lstStyle/>
          <a:p>
            <a:fld id="{E4E3109C-F841-A249-A33C-708B7DCDEF14}" type="slidenum">
              <a:rPr lang="en-US" smtClean="0"/>
              <a:t>‹#›</a:t>
            </a:fld>
            <a:endParaRPr lang="en-US"/>
          </a:p>
        </p:txBody>
      </p:sp>
      <p:sp>
        <p:nvSpPr>
          <p:cNvPr id="2" name="Footer Placeholder">
            <a:extLst>
              <a:ext uri="{FF2B5EF4-FFF2-40B4-BE49-F238E27FC236}">
                <a16:creationId xmlns:a16="http://schemas.microsoft.com/office/drawing/2014/main" id="{3CE87F42-0DBA-1F4D-BB94-6D9B444C73E3}"/>
              </a:ext>
            </a:extLst>
          </p:cNvPr>
          <p:cNvSpPr>
            <a:spLocks noGrp="1"/>
          </p:cNvSpPr>
          <p:nvPr>
            <p:ph type="ftr" sz="quarter" idx="12"/>
          </p:nvPr>
        </p:nvSpPr>
        <p:spPr/>
        <p:txBody>
          <a:bodyPr/>
          <a:lstStyle/>
          <a:p>
            <a:r>
              <a:rPr lang="en-US"/>
              <a:t>S.T.A.R.S – Dallas IIC / August 1, 2023 / © 2023 AT&amp;T Intellectual Property - AT&amp;T Proprietary (Internal Use Only) </a:t>
            </a:r>
          </a:p>
        </p:txBody>
      </p:sp>
      <p:cxnSp>
        <p:nvCxnSpPr>
          <p:cNvPr id="5" name="Straight Connector">
            <a:extLst>
              <a:ext uri="{FF2B5EF4-FFF2-40B4-BE49-F238E27FC236}">
                <a16:creationId xmlns:a16="http://schemas.microsoft.com/office/drawing/2014/main" id="{A8B53130-DD9A-C949-850D-7D7CC44F6D44}"/>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8" name="Picture 7">
            <a:extLst>
              <a:ext uri="{FF2B5EF4-FFF2-40B4-BE49-F238E27FC236}">
                <a16:creationId xmlns:a16="http://schemas.microsoft.com/office/drawing/2014/main" id="{7520840C-D89F-41CD-AB90-EEB1F5426CD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3905520773"/>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Globe (on AT&amp;T blu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3C57B4-DF4F-498D-BACA-FA958A68959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709410" y="2075686"/>
            <a:ext cx="5605824" cy="2761489"/>
          </a:xfrm>
          <a:prstGeom prst="rect">
            <a:avLst/>
          </a:prstGeom>
        </p:spPr>
      </p:pic>
    </p:spTree>
    <p:extLst>
      <p:ext uri="{BB962C8B-B14F-4D97-AF65-F5344CB8AC3E}">
        <p14:creationId xmlns:p14="http://schemas.microsoft.com/office/powerpoint/2010/main" val="1932072642"/>
      </p:ext>
    </p:extLst>
  </p:cSld>
  <p:clrMapOvr>
    <a:overrideClrMapping bg1="dk1" tx1="lt1" bg2="dk2" tx2="lt2" accent1="accent1" accent2="accent2" accent3="accent3" accent4="accent4" accent5="accent5" accent6="accent6" hlink="hlink" folHlink="folHlink"/>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Globe (on whit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5E5479-2146-4B7E-B6DF-D980BB0D90E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784262" y="2120127"/>
            <a:ext cx="5314018" cy="2617745"/>
          </a:xfrm>
          <a:prstGeom prst="rect">
            <a:avLst/>
          </a:prstGeom>
        </p:spPr>
      </p:pic>
    </p:spTree>
    <p:extLst>
      <p:ext uri="{BB962C8B-B14F-4D97-AF65-F5344CB8AC3E}">
        <p14:creationId xmlns:p14="http://schemas.microsoft.com/office/powerpoint/2010/main" val="2815185284"/>
      </p:ext>
    </p:extLst>
  </p:cSld>
  <p:clrMapOvr>
    <a:overrideClrMapping bg1="lt1" tx1="dk1" bg2="lt2" tx2="dk2" accent1="accent1" accent2="accent2" accent3="accent3" accent4="accent4" accent5="accent5" accent6="accent6" hlink="hlink" folHlink="folHlink"/>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alf Blue Half White">
    <p:bg>
      <p:bgRef idx="1001">
        <a:schemeClr val="bg1"/>
      </p:bgRef>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090751A-9695-6C44-A5AD-5501A49B1F43}"/>
              </a:ext>
            </a:extLst>
          </p:cNvPr>
          <p:cNvSpPr>
            <a:spLocks noGrp="1"/>
          </p:cNvSpPr>
          <p:nvPr>
            <p:ph sz="quarter" idx="14"/>
          </p:nvPr>
        </p:nvSpPr>
        <p:spPr>
          <a:xfrm>
            <a:off x="6592891" y="1142999"/>
            <a:ext cx="5103681" cy="489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DA51D612-3503-F046-BC32-74BB2BA32F07}"/>
              </a:ext>
            </a:extLst>
          </p:cNvPr>
          <p:cNvSpPr/>
          <p:nvPr userDrawn="1"/>
        </p:nvSpPr>
        <p:spPr bwMode="hidden">
          <a:xfrm>
            <a:off x="1" y="0"/>
            <a:ext cx="6096001" cy="6858000"/>
          </a:xfrm>
          <a:prstGeom prst="rect">
            <a:avLst/>
          </a:prstGeom>
          <a:solidFill>
            <a:srgbClr val="009FDB"/>
          </a:solidFill>
          <a:ln>
            <a:noFill/>
          </a:ln>
        </p:spPr>
        <p:style>
          <a:lnRef idx="0">
            <a:schemeClr val="dk1"/>
          </a:lnRef>
          <a:fillRef idx="1">
            <a:schemeClr val="accent1"/>
          </a:fillRef>
          <a:effectRef idx="0">
            <a:schemeClr val="dk1"/>
          </a:effectRef>
          <a:fontRef idx="minor">
            <a:schemeClr val="lt1"/>
          </a:fontRef>
        </p:style>
        <p:txBody>
          <a:bodyPr rtlCol="0" anchor="ctr"/>
          <a:lstStyle/>
          <a:p>
            <a:pPr algn="ctr">
              <a:lnSpc>
                <a:spcPct val="100000"/>
              </a:lnSpc>
            </a:pPr>
            <a:endParaRPr lang="en-US" sz="1400"/>
          </a:p>
        </p:txBody>
      </p:sp>
      <p:sp>
        <p:nvSpPr>
          <p:cNvPr id="8" name="Slide Number Placeholder 7"/>
          <p:cNvSpPr>
            <a:spLocks noGrp="1"/>
          </p:cNvSpPr>
          <p:nvPr>
            <p:ph type="sldNum" sz="quarter" idx="11"/>
          </p:nvPr>
        </p:nvSpPr>
        <p:spPr/>
        <p:txBody>
          <a:bodyPr/>
          <a:lstStyle>
            <a:lvl1pPr>
              <a:defRPr>
                <a:solidFill>
                  <a:schemeClr val="bg1"/>
                </a:solidFill>
              </a:defRPr>
            </a:lvl1pPr>
          </a:lstStyle>
          <a:p>
            <a:fld id="{12CB907E-C602-C34B-93F7-CA9E40714286}" type="slidenum">
              <a:rPr lang="en-US" smtClean="0"/>
              <a:pPr/>
              <a:t>‹#›</a:t>
            </a:fld>
            <a:r>
              <a:rPr lang="en-US"/>
              <a:t> </a:t>
            </a:r>
          </a:p>
        </p:txBody>
      </p:sp>
      <p:sp>
        <p:nvSpPr>
          <p:cNvPr id="5" name="Content Placeholder 4"/>
          <p:cNvSpPr>
            <a:spLocks noGrp="1"/>
          </p:cNvSpPr>
          <p:nvPr>
            <p:ph sz="quarter" idx="12"/>
          </p:nvPr>
        </p:nvSpPr>
        <p:spPr>
          <a:xfrm>
            <a:off x="491067" y="1143000"/>
            <a:ext cx="5350633" cy="4892675"/>
          </a:xfrm>
        </p:spPr>
        <p:txBody>
          <a:bodyPr/>
          <a:lstStyle>
            <a:lvl1pPr>
              <a:buClrTx/>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72BCCF8B-FEF6-804D-8A03-700694F3B58D}"/>
              </a:ext>
            </a:extLst>
          </p:cNvPr>
          <p:cNvSpPr>
            <a:spLocks noGrp="1"/>
          </p:cNvSpPr>
          <p:nvPr>
            <p:ph type="title" hasCustomPrompt="1"/>
          </p:nvPr>
        </p:nvSpPr>
        <p:spPr>
          <a:xfrm>
            <a:off x="493906" y="228600"/>
            <a:ext cx="5347796" cy="597702"/>
          </a:xfrm>
        </p:spPr>
        <p:txBody>
          <a:bodyPr/>
          <a:lstStyle>
            <a:lvl1pPr>
              <a:defRPr>
                <a:solidFill>
                  <a:schemeClr val="bg1"/>
                </a:solidFill>
              </a:defRPr>
            </a:lvl1pPr>
          </a:lstStyle>
          <a:p>
            <a:r>
              <a:rPr lang="en-US"/>
              <a:t>[Slide title]</a:t>
            </a:r>
          </a:p>
        </p:txBody>
      </p:sp>
    </p:spTree>
    <p:extLst>
      <p:ext uri="{BB962C8B-B14F-4D97-AF65-F5344CB8AC3E}">
        <p14:creationId xmlns:p14="http://schemas.microsoft.com/office/powerpoint/2010/main" val="195101485"/>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1-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11509903" cy="862664"/>
          </a:xfrm>
        </p:spPr>
        <p:txBody>
          <a:bodyPr/>
          <a:lstStyle>
            <a:lvl1pPr>
              <a:defRPr b="1" i="0">
                <a:solidFill>
                  <a:schemeClr val="bg1"/>
                </a:solidFill>
                <a:latin typeface="ATT Aleck Sans" panose="020B0503020203020204" pitchFamily="34" charset="0"/>
                <a:cs typeface="ATT Aleck Sans" panose="020B0503020203020204" pitchFamily="34" charset="0"/>
              </a:defRPr>
            </a:lvl1pPr>
          </a:lstStyle>
          <a:p>
            <a:r>
              <a:rPr lang="en-US"/>
              <a:t>Click to edit Master title style</a:t>
            </a:r>
          </a:p>
        </p:txBody>
      </p:sp>
      <p:sp>
        <p:nvSpPr>
          <p:cNvPr id="5" name="Content Placeholder">
            <a:extLst>
              <a:ext uri="{FF2B5EF4-FFF2-40B4-BE49-F238E27FC236}">
                <a16:creationId xmlns:a16="http://schemas.microsoft.com/office/drawing/2014/main" id="{6DE0EB1B-D8BA-CE4B-A4F4-8B0F7363ABF8}"/>
              </a:ext>
            </a:extLst>
          </p:cNvPr>
          <p:cNvSpPr>
            <a:spLocks noGrp="1"/>
          </p:cNvSpPr>
          <p:nvPr>
            <p:ph sz="quarter" idx="11"/>
          </p:nvPr>
        </p:nvSpPr>
        <p:spPr>
          <a:xfrm>
            <a:off x="329581" y="1822440"/>
            <a:ext cx="11506148" cy="4338648"/>
          </a:xfrm>
        </p:spPr>
        <p:txBody>
          <a:bodyPr/>
          <a:lstStyle>
            <a:lvl1pPr>
              <a:lnSpc>
                <a:spcPct val="100000"/>
              </a:lnSpc>
              <a:defRPr>
                <a:solidFill>
                  <a:schemeClr val="bg1"/>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lvl1pPr>
              <a:defRPr>
                <a:solidFill>
                  <a:schemeClr val="bg1"/>
                </a:solidFill>
              </a:defRPr>
            </a:lvl1pPr>
          </a:lstStyle>
          <a:p>
            <a:fld id="{2FEF0783-5313-F84B-9053-D8AA4F76753D}" type="slidenum">
              <a:rPr lang="en-US" smtClean="0"/>
              <a:t>‹#›</a:t>
            </a:fld>
            <a:endParaRPr lang="en-US"/>
          </a:p>
        </p:txBody>
      </p:sp>
      <p:sp>
        <p:nvSpPr>
          <p:cNvPr id="4" name="Footer Placeholder">
            <a:extLst>
              <a:ext uri="{FF2B5EF4-FFF2-40B4-BE49-F238E27FC236}">
                <a16:creationId xmlns:a16="http://schemas.microsoft.com/office/drawing/2014/main" id="{2EA2E8BB-F158-E34E-8F56-F2CA182AC79E}"/>
              </a:ext>
            </a:extLst>
          </p:cNvPr>
          <p:cNvSpPr>
            <a:spLocks noGrp="1"/>
          </p:cNvSpPr>
          <p:nvPr>
            <p:ph type="ftr" sz="quarter" idx="12"/>
          </p:nvPr>
        </p:nvSpPr>
        <p:spPr/>
        <p:txBody>
          <a:bodyPr/>
          <a:lstStyle>
            <a:lvl1pPr>
              <a:defRPr>
                <a:solidFill>
                  <a:schemeClr val="bg1"/>
                </a:solidFill>
              </a:defRPr>
            </a:lvl1pPr>
          </a:lstStyle>
          <a:p>
            <a:r>
              <a:rPr lang="en-US"/>
              <a:t>S.T.A.R.S – Dallas IIC / August 1, 2023 / © 2023 AT&amp;T Intellectual Property - AT&amp;T Proprietary (Internal Use Only) </a:t>
            </a:r>
          </a:p>
        </p:txBody>
      </p:sp>
      <p:pic>
        <p:nvPicPr>
          <p:cNvPr id="8" name="Picture 7">
            <a:extLst>
              <a:ext uri="{FF2B5EF4-FFF2-40B4-BE49-F238E27FC236}">
                <a16:creationId xmlns:a16="http://schemas.microsoft.com/office/drawing/2014/main" id="{C082D342-2678-42EF-AD86-E6365BC0F6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15661" y="6411739"/>
            <a:ext cx="744218" cy="366610"/>
          </a:xfrm>
          <a:prstGeom prst="rect">
            <a:avLst/>
          </a:prstGeom>
        </p:spPr>
      </p:pic>
    </p:spTree>
    <p:extLst>
      <p:ext uri="{BB962C8B-B14F-4D97-AF65-F5344CB8AC3E}">
        <p14:creationId xmlns:p14="http://schemas.microsoft.com/office/powerpoint/2010/main" val="1322944062"/>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lvl1pPr>
              <a:defRPr>
                <a:solidFill>
                  <a:schemeClr val="bg1"/>
                </a:solidFill>
              </a:defRPr>
            </a:lvl1pPr>
          </a:lstStyle>
          <a:p>
            <a:fld id="{2FEF0783-5313-F84B-9053-D8AA4F76753D}" type="slidenum">
              <a:rPr lang="en-US" smtClean="0"/>
              <a:t>‹#›</a:t>
            </a:fld>
            <a:endParaRPr lang="en-US"/>
          </a:p>
        </p:txBody>
      </p:sp>
      <p:sp>
        <p:nvSpPr>
          <p:cNvPr id="4" name="Footer Placeholder">
            <a:extLst>
              <a:ext uri="{FF2B5EF4-FFF2-40B4-BE49-F238E27FC236}">
                <a16:creationId xmlns:a16="http://schemas.microsoft.com/office/drawing/2014/main" id="{4F98A8BB-6209-574B-B436-4BC74C0794EF}"/>
              </a:ext>
            </a:extLst>
          </p:cNvPr>
          <p:cNvSpPr>
            <a:spLocks noGrp="1"/>
          </p:cNvSpPr>
          <p:nvPr>
            <p:ph type="ftr" sz="quarter" idx="12"/>
          </p:nvPr>
        </p:nvSpPr>
        <p:spPr/>
        <p:txBody>
          <a:bodyPr/>
          <a:lstStyle>
            <a:lvl1pPr>
              <a:defRPr>
                <a:solidFill>
                  <a:schemeClr val="bg1"/>
                </a:solidFill>
              </a:defRPr>
            </a:lvl1pPr>
          </a:lstStyle>
          <a:p>
            <a:r>
              <a:rPr lang="en-US"/>
              <a:t>S.T.A.R.S – Dallas IIC / August 1, 2023 / © 2023 AT&amp;T Intellectual Property - AT&amp;T Proprietary (Internal Use Only) </a:t>
            </a:r>
          </a:p>
        </p:txBody>
      </p:sp>
      <p:pic>
        <p:nvPicPr>
          <p:cNvPr id="6" name="Picture 5">
            <a:extLst>
              <a:ext uri="{FF2B5EF4-FFF2-40B4-BE49-F238E27FC236}">
                <a16:creationId xmlns:a16="http://schemas.microsoft.com/office/drawing/2014/main" id="{475500DE-5AD0-476A-BBF8-7ED79B13369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15661" y="6411739"/>
            <a:ext cx="744218" cy="366610"/>
          </a:xfrm>
          <a:prstGeom prst="rect">
            <a:avLst/>
          </a:prstGeom>
        </p:spPr>
      </p:pic>
    </p:spTree>
    <p:extLst>
      <p:ext uri="{BB962C8B-B14F-4D97-AF65-F5344CB8AC3E}">
        <p14:creationId xmlns:p14="http://schemas.microsoft.com/office/powerpoint/2010/main" val="2030898157"/>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 content (4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11742472" cy="862664"/>
          </a:xfrm>
        </p:spPr>
        <p:txBody>
          <a:bodyPr/>
          <a:lstStyle/>
          <a:p>
            <a:r>
              <a:rPr lang="en-US"/>
              <a:t>Click to edit Master title style</a:t>
            </a:r>
          </a:p>
        </p:txBody>
      </p:sp>
      <p:sp>
        <p:nvSpPr>
          <p:cNvPr id="5" name="Content Placeholder 1">
            <a:extLst>
              <a:ext uri="{FF2B5EF4-FFF2-40B4-BE49-F238E27FC236}">
                <a16:creationId xmlns:a16="http://schemas.microsoft.com/office/drawing/2014/main" id="{6DE0EB1B-D8BA-CE4B-A4F4-8B0F7363ABF8}"/>
              </a:ext>
            </a:extLst>
          </p:cNvPr>
          <p:cNvSpPr>
            <a:spLocks noGrp="1"/>
          </p:cNvSpPr>
          <p:nvPr>
            <p:ph sz="quarter" idx="11"/>
          </p:nvPr>
        </p:nvSpPr>
        <p:spPr>
          <a:xfrm>
            <a:off x="329270" y="1822035"/>
            <a:ext cx="2707329" cy="4336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1BF22142-DBAA-3A4F-BA95-BE2DD864A8DF}"/>
              </a:ext>
            </a:extLst>
          </p:cNvPr>
          <p:cNvSpPr>
            <a:spLocks noGrp="1"/>
          </p:cNvSpPr>
          <p:nvPr>
            <p:ph sz="quarter" idx="12"/>
          </p:nvPr>
        </p:nvSpPr>
        <p:spPr>
          <a:xfrm>
            <a:off x="3264441" y="1822036"/>
            <a:ext cx="2707329" cy="43355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73C7F918-8831-034A-8C00-253A50C274C7}"/>
              </a:ext>
            </a:extLst>
          </p:cNvPr>
          <p:cNvSpPr>
            <a:spLocks noGrp="1"/>
          </p:cNvSpPr>
          <p:nvPr>
            <p:ph sz="quarter" idx="13"/>
          </p:nvPr>
        </p:nvSpPr>
        <p:spPr>
          <a:xfrm>
            <a:off x="6199612" y="1822036"/>
            <a:ext cx="2707329" cy="43390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D6008138-E871-7042-B79E-B1592A15A6E9}"/>
              </a:ext>
            </a:extLst>
          </p:cNvPr>
          <p:cNvSpPr>
            <a:spLocks noGrp="1"/>
          </p:cNvSpPr>
          <p:nvPr>
            <p:ph sz="quarter" idx="14"/>
          </p:nvPr>
        </p:nvSpPr>
        <p:spPr>
          <a:xfrm>
            <a:off x="9134783" y="1822036"/>
            <a:ext cx="2707329" cy="43390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0F58A795-A68E-FD4E-A80C-E91251E6D329}"/>
              </a:ext>
            </a:extLst>
          </p:cNvPr>
          <p:cNvSpPr>
            <a:spLocks noGrp="1"/>
          </p:cNvSpPr>
          <p:nvPr>
            <p:ph type="ftr" sz="quarter" idx="15"/>
          </p:nvPr>
        </p:nvSpPr>
        <p:spPr/>
        <p:txBody>
          <a:bodyPr/>
          <a:lstStyle/>
          <a:p>
            <a:r>
              <a:rPr lang="en-US"/>
              <a:t>S.T.A.R.S – Dallas IIC / August 1, 2023 / © 2023 AT&amp;T Intellectual Property - AT&amp;T Proprietary (Internal Use Only) </a:t>
            </a:r>
          </a:p>
        </p:txBody>
      </p:sp>
      <p:cxnSp>
        <p:nvCxnSpPr>
          <p:cNvPr id="10" name="Straight Connector">
            <a:extLst>
              <a:ext uri="{FF2B5EF4-FFF2-40B4-BE49-F238E27FC236}">
                <a16:creationId xmlns:a16="http://schemas.microsoft.com/office/drawing/2014/main" id="{ADAD2240-3AE4-B34C-947E-EEBCB854A77D}"/>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12" name="Picture 11">
            <a:extLst>
              <a:ext uri="{FF2B5EF4-FFF2-40B4-BE49-F238E27FC236}">
                <a16:creationId xmlns:a16="http://schemas.microsoft.com/office/drawing/2014/main" id="{1ABA2181-9333-41AB-A901-D0C31AD3D5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214916868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divider">
    <p:bg>
      <p:bgPr>
        <a:solidFill>
          <a:schemeClr val="tx2"/>
        </a:solidFill>
        <a:effectLst/>
      </p:bgPr>
    </p:bg>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a:xfrm>
            <a:off x="292684" y="246888"/>
            <a:ext cx="10109738" cy="2511058"/>
          </a:xfrm>
          <a:effectLst/>
        </p:spPr>
        <p:txBody>
          <a:bodyPr anchor="t" anchorCtr="0"/>
          <a:lstStyle>
            <a:lvl1pPr>
              <a:lnSpc>
                <a:spcPct val="90000"/>
              </a:lnSpc>
              <a:spcAft>
                <a:spcPts val="0"/>
              </a:spcAft>
              <a:defRPr sz="6000" b="0" i="0">
                <a:solidFill>
                  <a:schemeClr val="bg1"/>
                </a:solidFill>
                <a:latin typeface="ATT Aleck Sans Medium" panose="020B0503020203020204" pitchFamily="34" charset="0"/>
                <a:cs typeface="ATT Aleck Sans Medium" panose="020B0503020203020204" pitchFamily="34" charset="0"/>
              </a:defRPr>
            </a:lvl1pPr>
          </a:lstStyle>
          <a:p>
            <a:r>
              <a:rPr lang="en-US"/>
              <a:t>[Section divider title]</a:t>
            </a:r>
          </a:p>
        </p:txBody>
      </p:sp>
      <p:sp>
        <p:nvSpPr>
          <p:cNvPr id="5" name="Text Placeholder">
            <a:extLst>
              <a:ext uri="{FF2B5EF4-FFF2-40B4-BE49-F238E27FC236}">
                <a16:creationId xmlns:a16="http://schemas.microsoft.com/office/drawing/2014/main" id="{39714527-FCC7-B147-AF40-40DA070BE475}"/>
              </a:ext>
            </a:extLst>
          </p:cNvPr>
          <p:cNvSpPr>
            <a:spLocks noGrp="1"/>
          </p:cNvSpPr>
          <p:nvPr>
            <p:ph type="body" sz="quarter" idx="10"/>
          </p:nvPr>
        </p:nvSpPr>
        <p:spPr>
          <a:xfrm>
            <a:off x="335080" y="3414782"/>
            <a:ext cx="5760921" cy="1555680"/>
          </a:xfrm>
        </p:spPr>
        <p:txBody>
          <a:bodyPr/>
          <a:lstStyle>
            <a:lvl1pPr>
              <a:defRPr sz="1400">
                <a:solidFill>
                  <a:schemeClr val="bg1"/>
                </a:solidFill>
              </a:defRPr>
            </a:lvl1pPr>
            <a:lvl2pPr marL="0" indent="0">
              <a:buNone/>
              <a:defRPr>
                <a:solidFill>
                  <a:schemeClr val="bg1"/>
                </a:solidFill>
              </a:defRPr>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p:txBody>
      </p:sp>
      <p:sp>
        <p:nvSpPr>
          <p:cNvPr id="12" name="Slide Number Placeholder">
            <a:extLst>
              <a:ext uri="{FF2B5EF4-FFF2-40B4-BE49-F238E27FC236}">
                <a16:creationId xmlns:a16="http://schemas.microsoft.com/office/drawing/2014/main" id="{A5D6ECD3-2A6B-C148-87A6-983275D43511}"/>
              </a:ext>
            </a:extLst>
          </p:cNvPr>
          <p:cNvSpPr>
            <a:spLocks noGrp="1"/>
          </p:cNvSpPr>
          <p:nvPr>
            <p:ph type="sldNum" sz="quarter" idx="13"/>
          </p:nvPr>
        </p:nvSpPr>
        <p:spPr>
          <a:xfrm>
            <a:off x="340565" y="6494061"/>
            <a:ext cx="722839" cy="192024"/>
          </a:xfrm>
        </p:spPr>
        <p:txBody>
          <a:bodyPr/>
          <a:lstStyle>
            <a:lvl1pPr>
              <a:defRPr>
                <a:solidFill>
                  <a:schemeClr val="bg1"/>
                </a:solidFill>
              </a:defRPr>
            </a:lvl1pPr>
          </a:lstStyle>
          <a:p>
            <a:fld id="{E4E3109C-F841-A249-A33C-708B7DCDEF14}" type="slidenum">
              <a:rPr lang="en-US" smtClean="0"/>
              <a:t>‹#›</a:t>
            </a:fld>
            <a:endParaRPr lang="en-US"/>
          </a:p>
        </p:txBody>
      </p:sp>
      <p:sp>
        <p:nvSpPr>
          <p:cNvPr id="11" name="Footer Placeholder">
            <a:extLst>
              <a:ext uri="{FF2B5EF4-FFF2-40B4-BE49-F238E27FC236}">
                <a16:creationId xmlns:a16="http://schemas.microsoft.com/office/drawing/2014/main" id="{E14FC8C8-B3CF-7340-BDD3-D7C39E58108D}"/>
              </a:ext>
            </a:extLst>
          </p:cNvPr>
          <p:cNvSpPr>
            <a:spLocks noGrp="1"/>
          </p:cNvSpPr>
          <p:nvPr>
            <p:ph type="ftr" sz="quarter" idx="12"/>
          </p:nvPr>
        </p:nvSpPr>
        <p:spPr>
          <a:xfrm>
            <a:off x="1063405" y="6494061"/>
            <a:ext cx="5403204" cy="192024"/>
          </a:xfrm>
        </p:spPr>
        <p:txBody>
          <a:bodyPr/>
          <a:lstStyle>
            <a:lvl1pPr>
              <a:defRPr>
                <a:solidFill>
                  <a:schemeClr val="bg1"/>
                </a:solidFill>
              </a:defRPr>
            </a:lvl1pPr>
          </a:lstStyle>
          <a:p>
            <a:r>
              <a:rPr lang="en-US"/>
              <a:t>S.T.A.R.S – Dallas IIC / August 1, 2023 / © 2023 AT&amp;T Intellectual Property - AT&amp;T Proprietary (Internal Use Only) </a:t>
            </a:r>
          </a:p>
        </p:txBody>
      </p:sp>
      <p:cxnSp>
        <p:nvCxnSpPr>
          <p:cNvPr id="6" name="Straight Connector">
            <a:extLst>
              <a:ext uri="{FF2B5EF4-FFF2-40B4-BE49-F238E27FC236}">
                <a16:creationId xmlns:a16="http://schemas.microsoft.com/office/drawing/2014/main" id="{648CFAC4-3F6A-4249-9F48-503A85B31683}"/>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ln w="6350" cap="sq">
            <a:solidFill>
              <a:schemeClr val="bg1"/>
            </a:solidFill>
          </a:ln>
        </p:spPr>
        <p:style>
          <a:lnRef idx="1">
            <a:schemeClr val="dk1"/>
          </a:lnRef>
          <a:fillRef idx="0">
            <a:schemeClr val="accent1"/>
          </a:fillRef>
          <a:effectRef idx="0">
            <a:schemeClr val="dk1"/>
          </a:effectRef>
          <a:fontRef idx="minor">
            <a:schemeClr val="lt1"/>
          </a:fontRef>
        </p:style>
      </p:cxnSp>
      <p:pic>
        <p:nvPicPr>
          <p:cNvPr id="7" name="Picture 6">
            <a:extLst>
              <a:ext uri="{FF2B5EF4-FFF2-40B4-BE49-F238E27FC236}">
                <a16:creationId xmlns:a16="http://schemas.microsoft.com/office/drawing/2014/main" id="{BD3AB9EE-BAE8-427D-A4A4-C9C3250A2D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05029" y="6411739"/>
            <a:ext cx="744218" cy="366610"/>
          </a:xfrm>
          <a:prstGeom prst="rect">
            <a:avLst/>
          </a:prstGeom>
        </p:spPr>
      </p:pic>
    </p:spTree>
    <p:extLst>
      <p:ext uri="{BB962C8B-B14F-4D97-AF65-F5344CB8AC3E}">
        <p14:creationId xmlns:p14="http://schemas.microsoft.com/office/powerpoint/2010/main" val="1554235526"/>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ption 1">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278526" y="6061077"/>
            <a:ext cx="511307" cy="511174"/>
          </a:xfrm>
          <a:prstGeom prst="rect">
            <a:avLst/>
          </a:prstGeom>
        </p:spPr>
      </p:pic>
      <p:sp>
        <p:nvSpPr>
          <p:cNvPr id="6" name="TextBox 5"/>
          <p:cNvSpPr txBox="1"/>
          <p:nvPr userDrawn="1"/>
        </p:nvSpPr>
        <p:spPr>
          <a:xfrm>
            <a:off x="499195" y="6329845"/>
            <a:ext cx="6630401"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a:solidFill>
                  <a:schemeClr val="tx1"/>
                </a:solidFill>
              </a:rPr>
              <a:t>© 2016 AT&amp;T Intellectual</a:t>
            </a:r>
            <a:r>
              <a:rPr lang="en-US" sz="600" baseline="0">
                <a:solidFill>
                  <a:schemeClr val="tx1"/>
                </a:solidFill>
              </a:rPr>
              <a:t> Property. All rights reserved.</a:t>
            </a:r>
            <a:r>
              <a:rPr lang="en-US" sz="600">
                <a:solidFill>
                  <a:schemeClr val="tx1"/>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14" name="Text Placeholder 13"/>
          <p:cNvSpPr>
            <a:spLocks noGrp="1"/>
          </p:cNvSpPr>
          <p:nvPr>
            <p:ph type="body" sz="quarter" idx="14"/>
          </p:nvPr>
        </p:nvSpPr>
        <p:spPr>
          <a:xfrm>
            <a:off x="498930" y="594859"/>
            <a:ext cx="5611284" cy="244486"/>
          </a:xfrm>
        </p:spPr>
        <p:txBody>
          <a:bodyPr/>
          <a:lstStyle>
            <a:lvl1pPr marL="0" indent="0">
              <a:spcAft>
                <a:spcPts val="400"/>
              </a:spcAft>
              <a:buFontTx/>
              <a:buNone/>
              <a:defRPr sz="1400" b="0" i="0">
                <a:solidFill>
                  <a:schemeClr val="bg2"/>
                </a:solidFill>
              </a:defRPr>
            </a:lvl1pPr>
            <a:lvl2pPr marL="0" indent="0">
              <a:spcAft>
                <a:spcPts val="400"/>
              </a:spcAft>
              <a:buFontTx/>
              <a:buNone/>
              <a:defRPr sz="1400">
                <a:solidFill>
                  <a:schemeClr val="bg2"/>
                </a:solidFill>
              </a:defRPr>
            </a:lvl2pPr>
            <a:lvl3pPr marL="0" indent="0">
              <a:spcAft>
                <a:spcPts val="400"/>
              </a:spcAft>
              <a:buFontTx/>
              <a:buNone/>
              <a:defRPr sz="1400">
                <a:solidFill>
                  <a:schemeClr val="bg2"/>
                </a:solidFill>
              </a:defRPr>
            </a:lvl3pPr>
            <a:lvl4pPr marL="0" indent="0">
              <a:spcAft>
                <a:spcPts val="400"/>
              </a:spcAft>
              <a:buFontTx/>
              <a:buNone/>
              <a:defRPr sz="1400">
                <a:solidFill>
                  <a:schemeClr val="bg2"/>
                </a:solidFill>
              </a:defRPr>
            </a:lvl4pPr>
            <a:lvl5pPr marL="0" indent="0">
              <a:spcAft>
                <a:spcPts val="400"/>
              </a:spcAft>
              <a:buFontTx/>
              <a:buNone/>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98928" y="927100"/>
            <a:ext cx="11211984" cy="1523098"/>
          </a:xfrm>
          <a:effectLst/>
        </p:spPr>
        <p:txBody>
          <a:bodyPr anchor="b" anchorCtr="0"/>
          <a:lstStyle>
            <a:lvl1pPr>
              <a:lnSpc>
                <a:spcPct val="82000"/>
              </a:lnSpc>
              <a:spcAft>
                <a:spcPts val="800"/>
              </a:spcAft>
              <a:defRPr sz="3600">
                <a:solidFill>
                  <a:schemeClr val="tx1"/>
                </a:solidFill>
              </a:defRPr>
            </a:lvl1pPr>
          </a:lstStyle>
          <a:p>
            <a:r>
              <a:rPr lang="en-US"/>
              <a:t>Click to edit Master title style</a:t>
            </a:r>
          </a:p>
        </p:txBody>
      </p:sp>
      <p:sp>
        <p:nvSpPr>
          <p:cNvPr id="4" name="Text Placeholder 3"/>
          <p:cNvSpPr>
            <a:spLocks noGrp="1"/>
          </p:cNvSpPr>
          <p:nvPr>
            <p:ph type="body" sz="quarter" idx="18"/>
          </p:nvPr>
        </p:nvSpPr>
        <p:spPr>
          <a:xfrm>
            <a:off x="498928" y="2459736"/>
            <a:ext cx="11216640" cy="914400"/>
          </a:xfrm>
          <a:effectLst/>
        </p:spPr>
        <p:txBody>
          <a:bodyPr/>
          <a:lstStyle>
            <a:lvl1pPr>
              <a:defRPr/>
            </a:lvl1pPr>
          </a:lstStyle>
          <a:p>
            <a:pPr lvl="0"/>
            <a:r>
              <a:rPr lang="en-US"/>
              <a:t>Edit Master text styles</a:t>
            </a:r>
          </a:p>
        </p:txBody>
      </p:sp>
      <p:sp>
        <p:nvSpPr>
          <p:cNvPr id="10" name="Text Placeholder 9"/>
          <p:cNvSpPr>
            <a:spLocks noGrp="1"/>
          </p:cNvSpPr>
          <p:nvPr>
            <p:ph type="body" sz="quarter" idx="13"/>
          </p:nvPr>
        </p:nvSpPr>
        <p:spPr>
          <a:xfrm>
            <a:off x="498930" y="3474722"/>
            <a:ext cx="5611284" cy="2335211"/>
          </a:xfrm>
        </p:spPr>
        <p:txBody>
          <a:bodyPr/>
          <a:lstStyle>
            <a:lvl1pPr marL="0" indent="0">
              <a:lnSpc>
                <a:spcPct val="100000"/>
              </a:lnSpc>
              <a:spcAft>
                <a:spcPts val="600"/>
              </a:spcAft>
              <a:buFontTx/>
              <a:buNone/>
              <a:defRPr sz="2000">
                <a:solidFill>
                  <a:schemeClr val="bg2"/>
                </a:solidFill>
              </a:defRPr>
            </a:lvl1pPr>
            <a:lvl2pPr marL="0" indent="0">
              <a:lnSpc>
                <a:spcPct val="100000"/>
              </a:lnSpc>
              <a:spcAft>
                <a:spcPts val="600"/>
              </a:spcAft>
              <a:buFontTx/>
              <a:buNone/>
              <a:defRPr sz="2000">
                <a:solidFill>
                  <a:schemeClr val="bg2"/>
                </a:solidFill>
              </a:defRPr>
            </a:lvl2pPr>
            <a:lvl3pPr marL="0" indent="0">
              <a:lnSpc>
                <a:spcPct val="100000"/>
              </a:lnSpc>
              <a:spcAft>
                <a:spcPts val="600"/>
              </a:spcAft>
              <a:buFontTx/>
              <a:buNone/>
              <a:defRPr sz="2000">
                <a:solidFill>
                  <a:schemeClr val="bg2"/>
                </a:solidFill>
              </a:defRPr>
            </a:lvl3pPr>
            <a:lvl4pPr marL="0" indent="0">
              <a:lnSpc>
                <a:spcPct val="100000"/>
              </a:lnSpc>
              <a:spcAft>
                <a:spcPts val="600"/>
              </a:spcAft>
              <a:buFontTx/>
              <a:buNone/>
              <a:defRPr sz="2000">
                <a:solidFill>
                  <a:schemeClr val="bg2"/>
                </a:solidFill>
              </a:defRPr>
            </a:lvl4pPr>
            <a:lvl5pPr marL="0" indent="0">
              <a:lnSpc>
                <a:spcPct val="100000"/>
              </a:lnSpc>
              <a:spcAft>
                <a:spcPts val="600"/>
              </a:spcAft>
              <a:buFontTx/>
              <a:buNone/>
              <a:defRPr sz="2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6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ption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293238" y="6075785"/>
            <a:ext cx="496596" cy="496467"/>
          </a:xfrm>
          <a:prstGeom prst="rect">
            <a:avLst/>
          </a:prstGeom>
        </p:spPr>
      </p:pic>
      <p:sp>
        <p:nvSpPr>
          <p:cNvPr id="11" name="TextBox 10"/>
          <p:cNvSpPr txBox="1"/>
          <p:nvPr userDrawn="1"/>
        </p:nvSpPr>
        <p:spPr>
          <a:xfrm>
            <a:off x="499194" y="6329845"/>
            <a:ext cx="6631127"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a:solidFill>
                  <a:schemeClr val="tx2"/>
                </a:solidFill>
              </a:rPr>
              <a:t>© 2016 AT&amp;T Intellectual</a:t>
            </a:r>
            <a:r>
              <a:rPr lang="en-US" sz="600" baseline="0">
                <a:solidFill>
                  <a:schemeClr val="tx2"/>
                </a:solidFill>
              </a:rPr>
              <a:t> Property. All rights reserved.</a:t>
            </a:r>
            <a:r>
              <a:rPr lang="en-US" sz="600">
                <a:solidFill>
                  <a:schemeClr val="tx2"/>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14" name="Text Placeholder 13"/>
          <p:cNvSpPr>
            <a:spLocks noGrp="1"/>
          </p:cNvSpPr>
          <p:nvPr>
            <p:ph type="body" sz="quarter" idx="14"/>
          </p:nvPr>
        </p:nvSpPr>
        <p:spPr>
          <a:xfrm>
            <a:off x="499195" y="594859"/>
            <a:ext cx="5611284" cy="244486"/>
          </a:xfrm>
        </p:spPr>
        <p:txBody>
          <a:bodyPr/>
          <a:lstStyle>
            <a:lvl1pPr marL="0" indent="0">
              <a:spcAft>
                <a:spcPts val="400"/>
              </a:spcAft>
              <a:buFontTx/>
              <a:buNone/>
              <a:defRPr sz="1400">
                <a:solidFill>
                  <a:schemeClr val="tx2"/>
                </a:solidFill>
              </a:defRPr>
            </a:lvl1pPr>
            <a:lvl2pPr marL="0" indent="0">
              <a:spcAft>
                <a:spcPts val="400"/>
              </a:spcAft>
              <a:buFontTx/>
              <a:buNone/>
              <a:defRPr sz="1400">
                <a:solidFill>
                  <a:schemeClr val="tx2"/>
                </a:solidFill>
              </a:defRPr>
            </a:lvl2pPr>
            <a:lvl3pPr marL="0" indent="0">
              <a:spcAft>
                <a:spcPts val="400"/>
              </a:spcAft>
              <a:buFontTx/>
              <a:buNone/>
              <a:defRPr sz="1400">
                <a:solidFill>
                  <a:schemeClr val="tx2"/>
                </a:solidFill>
              </a:defRPr>
            </a:lvl3pPr>
            <a:lvl4pPr marL="0" indent="0">
              <a:spcAft>
                <a:spcPts val="400"/>
              </a:spcAft>
              <a:buFontTx/>
              <a:buNone/>
              <a:defRPr sz="1400">
                <a:solidFill>
                  <a:schemeClr val="tx2"/>
                </a:solidFill>
              </a:defRPr>
            </a:lvl4pPr>
            <a:lvl5pPr marL="0" indent="0">
              <a:spcAft>
                <a:spcPts val="400"/>
              </a:spcAft>
              <a:buFontTx/>
              <a:buNone/>
              <a:defRPr sz="14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99193" y="939800"/>
            <a:ext cx="11211984" cy="1511764"/>
          </a:xfrm>
        </p:spPr>
        <p:txBody>
          <a:bodyPr anchor="b" anchorCtr="0"/>
          <a:lstStyle>
            <a:lvl1pPr>
              <a:lnSpc>
                <a:spcPct val="82000"/>
              </a:lnSpc>
              <a:spcAft>
                <a:spcPts val="800"/>
              </a:spcAft>
              <a:defRPr sz="3600">
                <a:solidFill>
                  <a:schemeClr val="tx1"/>
                </a:solidFill>
              </a:defRPr>
            </a:lvl1pPr>
          </a:lstStyle>
          <a:p>
            <a:r>
              <a:rPr lang="en-US"/>
              <a:t>Click to edit Master title style</a:t>
            </a:r>
          </a:p>
        </p:txBody>
      </p:sp>
      <p:sp>
        <p:nvSpPr>
          <p:cNvPr id="4" name="Text Placeholder 3"/>
          <p:cNvSpPr>
            <a:spLocks noGrp="1"/>
          </p:cNvSpPr>
          <p:nvPr>
            <p:ph type="body" sz="quarter" idx="15"/>
          </p:nvPr>
        </p:nvSpPr>
        <p:spPr>
          <a:xfrm>
            <a:off x="499193" y="2459736"/>
            <a:ext cx="11216640" cy="914400"/>
          </a:xfrm>
        </p:spPr>
        <p:txBody>
          <a:bodyPr/>
          <a:lstStyle>
            <a:lvl1pPr>
              <a:defRPr sz="2400" baseline="0"/>
            </a:lvl1pPr>
            <a:lvl2pPr>
              <a:defRPr sz="2000" baseline="0"/>
            </a:lvl2pPr>
            <a:lvl3pPr>
              <a:defRPr sz="2000" baseline="0"/>
            </a:lvl3pPr>
            <a:lvl4pPr>
              <a:defRPr sz="2000" baseline="0"/>
            </a:lvl4pPr>
            <a:lvl5pPr>
              <a:defRPr sz="2000" baseline="0"/>
            </a:lvl5pPr>
          </a:lstStyle>
          <a:p>
            <a:pPr lvl="0"/>
            <a:r>
              <a:rPr lang="en-US"/>
              <a:t>Edit Master text styles</a:t>
            </a:r>
          </a:p>
        </p:txBody>
      </p:sp>
      <p:sp>
        <p:nvSpPr>
          <p:cNvPr id="10" name="Text Placeholder 9"/>
          <p:cNvSpPr>
            <a:spLocks noGrp="1"/>
          </p:cNvSpPr>
          <p:nvPr>
            <p:ph type="body" sz="quarter" idx="13"/>
          </p:nvPr>
        </p:nvSpPr>
        <p:spPr>
          <a:xfrm>
            <a:off x="499195" y="3474722"/>
            <a:ext cx="5611284" cy="2335211"/>
          </a:xfrm>
        </p:spPr>
        <p:txBody>
          <a:bodyPr/>
          <a:lstStyle>
            <a:lvl1pPr marL="0" indent="0">
              <a:lnSpc>
                <a:spcPct val="100000"/>
              </a:lnSpc>
              <a:spcAft>
                <a:spcPts val="600"/>
              </a:spcAft>
              <a:buFontTx/>
              <a:buNone/>
              <a:defRPr sz="2000" baseline="0">
                <a:solidFill>
                  <a:schemeClr val="tx2"/>
                </a:solidFill>
              </a:defRPr>
            </a:lvl1pPr>
            <a:lvl2pPr marL="0" indent="0">
              <a:lnSpc>
                <a:spcPct val="100000"/>
              </a:lnSpc>
              <a:spcAft>
                <a:spcPts val="600"/>
              </a:spcAft>
              <a:buFontTx/>
              <a:buNone/>
              <a:defRPr sz="2000" baseline="0">
                <a:solidFill>
                  <a:schemeClr val="tx2"/>
                </a:solidFill>
              </a:defRPr>
            </a:lvl2pPr>
            <a:lvl3pPr marL="0" indent="0">
              <a:lnSpc>
                <a:spcPct val="100000"/>
              </a:lnSpc>
              <a:spcAft>
                <a:spcPts val="600"/>
              </a:spcAft>
              <a:buFontTx/>
              <a:buNone/>
              <a:defRPr sz="2000" baseline="0">
                <a:solidFill>
                  <a:schemeClr val="tx2"/>
                </a:solidFill>
              </a:defRPr>
            </a:lvl3pPr>
            <a:lvl4pPr marL="0" indent="0">
              <a:lnSpc>
                <a:spcPct val="100000"/>
              </a:lnSpc>
              <a:spcAft>
                <a:spcPts val="600"/>
              </a:spcAft>
              <a:buFontTx/>
              <a:buNone/>
              <a:defRPr sz="2000" baseline="0">
                <a:solidFill>
                  <a:schemeClr val="tx2"/>
                </a:solidFill>
              </a:defRPr>
            </a:lvl4pPr>
            <a:lvl5pPr marL="0" indent="0">
              <a:lnSpc>
                <a:spcPct val="100000"/>
              </a:lnSpc>
              <a:spcAft>
                <a:spcPts val="600"/>
              </a:spcAft>
              <a:buFontTx/>
              <a:buNone/>
              <a:defRPr sz="2000"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1448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ption 3">
    <p:bg>
      <p:bgRef idx="1001">
        <a:schemeClr val="bg2"/>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293238" y="6075785"/>
            <a:ext cx="496596" cy="496467"/>
          </a:xfrm>
          <a:prstGeom prst="rect">
            <a:avLst/>
          </a:prstGeom>
        </p:spPr>
      </p:pic>
      <p:sp>
        <p:nvSpPr>
          <p:cNvPr id="6" name="TextBox 5"/>
          <p:cNvSpPr txBox="1"/>
          <p:nvPr userDrawn="1"/>
        </p:nvSpPr>
        <p:spPr>
          <a:xfrm>
            <a:off x="499194" y="6329845"/>
            <a:ext cx="6631127"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a:solidFill>
                  <a:schemeClr val="tx1"/>
                </a:solidFill>
              </a:rPr>
              <a:t>© 2016 AT&amp;T Intellectual</a:t>
            </a:r>
            <a:r>
              <a:rPr lang="en-US" sz="600" baseline="0">
                <a:solidFill>
                  <a:schemeClr val="tx1"/>
                </a:solidFill>
              </a:rPr>
              <a:t> Property. All rights reserved.</a:t>
            </a:r>
            <a:r>
              <a:rPr lang="en-US" sz="600">
                <a:solidFill>
                  <a:schemeClr val="tx1"/>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14" name="Text Placeholder 13"/>
          <p:cNvSpPr>
            <a:spLocks noGrp="1"/>
          </p:cNvSpPr>
          <p:nvPr>
            <p:ph type="body" sz="quarter" idx="14"/>
          </p:nvPr>
        </p:nvSpPr>
        <p:spPr>
          <a:xfrm>
            <a:off x="498930" y="594859"/>
            <a:ext cx="5611284" cy="244486"/>
          </a:xfrm>
        </p:spPr>
        <p:txBody>
          <a:bodyPr/>
          <a:lstStyle>
            <a:lvl1pPr marL="0" indent="0">
              <a:lnSpc>
                <a:spcPct val="90000"/>
              </a:lnSpc>
              <a:spcAft>
                <a:spcPts val="400"/>
              </a:spcAft>
              <a:buFontTx/>
              <a:buNone/>
              <a:defRPr sz="1400">
                <a:solidFill>
                  <a:schemeClr val="tx1"/>
                </a:solidFill>
              </a:defRPr>
            </a:lvl1pPr>
            <a:lvl2pPr marL="0" indent="0">
              <a:lnSpc>
                <a:spcPct val="90000"/>
              </a:lnSpc>
              <a:spcAft>
                <a:spcPts val="400"/>
              </a:spcAft>
              <a:buFontTx/>
              <a:buNone/>
              <a:defRPr sz="1400">
                <a:solidFill>
                  <a:schemeClr val="tx1"/>
                </a:solidFill>
              </a:defRPr>
            </a:lvl2pPr>
            <a:lvl3pPr marL="0" indent="0">
              <a:lnSpc>
                <a:spcPct val="90000"/>
              </a:lnSpc>
              <a:spcAft>
                <a:spcPts val="400"/>
              </a:spcAft>
              <a:buFontTx/>
              <a:buNone/>
              <a:defRPr sz="1400">
                <a:solidFill>
                  <a:schemeClr val="tx1"/>
                </a:solidFill>
              </a:defRPr>
            </a:lvl3pPr>
            <a:lvl4pPr marL="0" indent="0">
              <a:lnSpc>
                <a:spcPct val="90000"/>
              </a:lnSpc>
              <a:spcAft>
                <a:spcPts val="400"/>
              </a:spcAft>
              <a:buFontTx/>
              <a:buNone/>
              <a:defRPr sz="1400">
                <a:solidFill>
                  <a:schemeClr val="tx1"/>
                </a:solidFill>
              </a:defRPr>
            </a:lvl4pPr>
            <a:lvl5pPr marL="0" indent="0">
              <a:lnSpc>
                <a:spcPct val="90000"/>
              </a:lnSpc>
              <a:spcAft>
                <a:spcPts val="400"/>
              </a:spcAft>
              <a:buFontTx/>
              <a:buNone/>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98928" y="939802"/>
            <a:ext cx="11211984" cy="1511763"/>
          </a:xfrm>
        </p:spPr>
        <p:txBody>
          <a:bodyPr anchor="b" anchorCtr="0"/>
          <a:lstStyle>
            <a:lvl1pPr>
              <a:lnSpc>
                <a:spcPct val="82000"/>
              </a:lnSpc>
              <a:spcAft>
                <a:spcPts val="800"/>
              </a:spcAft>
              <a:defRPr sz="3600">
                <a:solidFill>
                  <a:schemeClr val="tx1"/>
                </a:solidFill>
              </a:defRPr>
            </a:lvl1pPr>
          </a:lstStyle>
          <a:p>
            <a:r>
              <a:rPr lang="en-US"/>
              <a:t>Click to edit Master title style</a:t>
            </a:r>
          </a:p>
        </p:txBody>
      </p:sp>
      <p:sp>
        <p:nvSpPr>
          <p:cNvPr id="4" name="Text Placeholder 3"/>
          <p:cNvSpPr>
            <a:spLocks noGrp="1"/>
          </p:cNvSpPr>
          <p:nvPr>
            <p:ph type="body" sz="quarter" idx="15"/>
          </p:nvPr>
        </p:nvSpPr>
        <p:spPr>
          <a:xfrm>
            <a:off x="498928" y="2459736"/>
            <a:ext cx="11216640" cy="914400"/>
          </a:xfrm>
        </p:spPr>
        <p:txBody>
          <a:bodyPr/>
          <a:lstStyle>
            <a:lvl1pPr>
              <a:defRPr sz="2400" baseline="0"/>
            </a:lvl1pPr>
            <a:lvl2pPr>
              <a:defRPr sz="2400" baseline="0"/>
            </a:lvl2pPr>
            <a:lvl3pPr>
              <a:defRPr sz="2400" baseline="0"/>
            </a:lvl3pPr>
            <a:lvl4pPr>
              <a:defRPr sz="2400" baseline="0"/>
            </a:lvl4pPr>
            <a:lvl5pPr>
              <a:defRPr sz="2400" baseline="0"/>
            </a:lvl5pPr>
          </a:lstStyle>
          <a:p>
            <a:pPr lvl="0"/>
            <a:r>
              <a:rPr lang="en-US"/>
              <a:t>Edit Master text styles</a:t>
            </a:r>
          </a:p>
        </p:txBody>
      </p:sp>
      <p:sp>
        <p:nvSpPr>
          <p:cNvPr id="10" name="Text Placeholder 9"/>
          <p:cNvSpPr>
            <a:spLocks noGrp="1"/>
          </p:cNvSpPr>
          <p:nvPr>
            <p:ph type="body" sz="quarter" idx="13"/>
          </p:nvPr>
        </p:nvSpPr>
        <p:spPr>
          <a:xfrm>
            <a:off x="498930" y="3474722"/>
            <a:ext cx="5611284" cy="2335211"/>
          </a:xfrm>
        </p:spPr>
        <p:txBody>
          <a:bodyPr/>
          <a:lstStyle>
            <a:lvl1pPr marL="0" indent="0">
              <a:lnSpc>
                <a:spcPct val="100000"/>
              </a:lnSpc>
              <a:spcAft>
                <a:spcPts val="600"/>
              </a:spcAft>
              <a:buFontTx/>
              <a:buNone/>
              <a:defRPr sz="2000" baseline="0">
                <a:solidFill>
                  <a:schemeClr val="bg1"/>
                </a:solidFill>
              </a:defRPr>
            </a:lvl1pPr>
            <a:lvl2pPr marL="0" indent="0">
              <a:lnSpc>
                <a:spcPct val="100000"/>
              </a:lnSpc>
              <a:spcAft>
                <a:spcPts val="600"/>
              </a:spcAft>
              <a:buFontTx/>
              <a:buNone/>
              <a:defRPr sz="2000" baseline="0">
                <a:solidFill>
                  <a:schemeClr val="bg1"/>
                </a:solidFill>
              </a:defRPr>
            </a:lvl2pPr>
            <a:lvl3pPr marL="0" indent="0">
              <a:lnSpc>
                <a:spcPct val="100000"/>
              </a:lnSpc>
              <a:spcAft>
                <a:spcPts val="600"/>
              </a:spcAft>
              <a:buFontTx/>
              <a:buNone/>
              <a:defRPr sz="2000" baseline="0">
                <a:solidFill>
                  <a:schemeClr val="bg1"/>
                </a:solidFill>
              </a:defRPr>
            </a:lvl3pPr>
            <a:lvl4pPr marL="0" indent="0">
              <a:lnSpc>
                <a:spcPct val="100000"/>
              </a:lnSpc>
              <a:spcAft>
                <a:spcPts val="600"/>
              </a:spcAft>
              <a:buFontTx/>
              <a:buNone/>
              <a:defRPr sz="2000" baseline="0">
                <a:solidFill>
                  <a:schemeClr val="bg1"/>
                </a:solidFill>
              </a:defRPr>
            </a:lvl4pPr>
            <a:lvl5pPr marL="0" indent="0">
              <a:lnSpc>
                <a:spcPct val="100000"/>
              </a:lnSpc>
              <a:spcAft>
                <a:spcPts val="600"/>
              </a:spcAft>
              <a:buFontTx/>
              <a:buNone/>
              <a:defRPr sz="20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281867"/>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Option 4">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293238" y="6075785"/>
            <a:ext cx="496596" cy="496467"/>
          </a:xfrm>
          <a:prstGeom prst="rect">
            <a:avLst/>
          </a:prstGeom>
        </p:spPr>
      </p:pic>
      <p:sp>
        <p:nvSpPr>
          <p:cNvPr id="13" name="TextBox 12"/>
          <p:cNvSpPr txBox="1"/>
          <p:nvPr userDrawn="1"/>
        </p:nvSpPr>
        <p:spPr>
          <a:xfrm>
            <a:off x="499194" y="6329845"/>
            <a:ext cx="6631127"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a:solidFill>
                  <a:schemeClr val="tx2"/>
                </a:solidFill>
              </a:rPr>
              <a:t>© 2016 AT&amp;T Intellectual</a:t>
            </a:r>
            <a:r>
              <a:rPr lang="en-US" sz="600" baseline="0">
                <a:solidFill>
                  <a:schemeClr val="tx2"/>
                </a:solidFill>
              </a:rPr>
              <a:t> Property. All rights reserved.</a:t>
            </a:r>
            <a:r>
              <a:rPr lang="en-US" sz="600">
                <a:solidFill>
                  <a:schemeClr val="tx2"/>
                </a:solidFill>
              </a:rPr>
              <a:t> AT&amp;T, Globe logo, Mobilizing Your World and DIRECTV are registered trademarks and service marks of AT&amp;T Intellectual Property and/or AT&amp;T affiliated companies.</a:t>
            </a:r>
            <a:r>
              <a:rPr lang="en-US" sz="600" baseline="0">
                <a:solidFill>
                  <a:schemeClr val="tx2"/>
                </a:solidFill>
              </a:rPr>
              <a:t> </a:t>
            </a:r>
            <a:r>
              <a:rPr lang="en-US" sz="600">
                <a:solidFill>
                  <a:schemeClr val="tx2"/>
                </a:solidFill>
              </a:rPr>
              <a:t>All other marks are the property of their respective owners. AT&amp;T Proprietary (Internal Use Only). Not for use or disclosure outside the AT&amp;T companies except under written agreement.</a:t>
            </a:r>
          </a:p>
        </p:txBody>
      </p:sp>
      <p:sp>
        <p:nvSpPr>
          <p:cNvPr id="4" name="Picture Placeholder 3"/>
          <p:cNvSpPr>
            <a:spLocks noGrp="1"/>
          </p:cNvSpPr>
          <p:nvPr>
            <p:ph type="pic" sz="quarter" idx="15"/>
          </p:nvPr>
        </p:nvSpPr>
        <p:spPr>
          <a:xfrm>
            <a:off x="-1" y="0"/>
            <a:ext cx="3000013" cy="1645920"/>
          </a:xfrm>
        </p:spPr>
        <p:txBody>
          <a:bodyPr/>
          <a:lstStyle>
            <a:lvl1pPr>
              <a:defRPr sz="1800">
                <a:solidFill>
                  <a:schemeClr val="bg2"/>
                </a:solidFill>
              </a:defRPr>
            </a:lvl1pPr>
          </a:lstStyle>
          <a:p>
            <a:r>
              <a:rPr lang="en-US"/>
              <a:t>Click icon to add picture</a:t>
            </a:r>
          </a:p>
        </p:txBody>
      </p:sp>
      <p:sp>
        <p:nvSpPr>
          <p:cNvPr id="21" name="Picture Placeholder 3"/>
          <p:cNvSpPr>
            <a:spLocks noGrp="1"/>
          </p:cNvSpPr>
          <p:nvPr>
            <p:ph type="pic" sz="quarter" idx="16"/>
          </p:nvPr>
        </p:nvSpPr>
        <p:spPr>
          <a:xfrm>
            <a:off x="3063995" y="0"/>
            <a:ext cx="3000013" cy="1645920"/>
          </a:xfrm>
        </p:spPr>
        <p:txBody>
          <a:bodyPr/>
          <a:lstStyle>
            <a:lvl1pPr>
              <a:defRPr sz="1800">
                <a:solidFill>
                  <a:schemeClr val="bg2"/>
                </a:solidFill>
              </a:defRPr>
            </a:lvl1pPr>
          </a:lstStyle>
          <a:p>
            <a:r>
              <a:rPr lang="en-US"/>
              <a:t>Click icon to add picture</a:t>
            </a:r>
          </a:p>
        </p:txBody>
      </p:sp>
      <p:sp>
        <p:nvSpPr>
          <p:cNvPr id="22" name="Picture Placeholder 3"/>
          <p:cNvSpPr>
            <a:spLocks noGrp="1"/>
          </p:cNvSpPr>
          <p:nvPr>
            <p:ph type="pic" sz="quarter" idx="17"/>
          </p:nvPr>
        </p:nvSpPr>
        <p:spPr>
          <a:xfrm>
            <a:off x="6127991" y="0"/>
            <a:ext cx="3000013" cy="1645920"/>
          </a:xfrm>
        </p:spPr>
        <p:txBody>
          <a:bodyPr/>
          <a:lstStyle>
            <a:lvl1pPr>
              <a:defRPr sz="1800">
                <a:solidFill>
                  <a:schemeClr val="bg2"/>
                </a:solidFill>
              </a:defRPr>
            </a:lvl1pPr>
          </a:lstStyle>
          <a:p>
            <a:r>
              <a:rPr lang="en-US"/>
              <a:t>Click icon to add picture</a:t>
            </a:r>
          </a:p>
        </p:txBody>
      </p:sp>
      <p:sp>
        <p:nvSpPr>
          <p:cNvPr id="23" name="Picture Placeholder 3"/>
          <p:cNvSpPr>
            <a:spLocks noGrp="1"/>
          </p:cNvSpPr>
          <p:nvPr>
            <p:ph type="pic" sz="quarter" idx="18"/>
          </p:nvPr>
        </p:nvSpPr>
        <p:spPr>
          <a:xfrm>
            <a:off x="9191987" y="0"/>
            <a:ext cx="3000013" cy="1645920"/>
          </a:xfrm>
        </p:spPr>
        <p:txBody>
          <a:bodyPr/>
          <a:lstStyle>
            <a:lvl1pPr>
              <a:defRPr sz="1800">
                <a:solidFill>
                  <a:schemeClr val="bg2"/>
                </a:solidFill>
              </a:defRPr>
            </a:lvl1pPr>
          </a:lstStyle>
          <a:p>
            <a:r>
              <a:rPr lang="en-US"/>
              <a:t>Click icon to add picture</a:t>
            </a:r>
          </a:p>
        </p:txBody>
      </p:sp>
      <p:sp>
        <p:nvSpPr>
          <p:cNvPr id="24" name="Picture Placeholder 3"/>
          <p:cNvSpPr>
            <a:spLocks noGrp="1"/>
          </p:cNvSpPr>
          <p:nvPr>
            <p:ph type="pic" sz="quarter" idx="19"/>
          </p:nvPr>
        </p:nvSpPr>
        <p:spPr>
          <a:xfrm>
            <a:off x="-1" y="1719596"/>
            <a:ext cx="3000013" cy="1645920"/>
          </a:xfrm>
        </p:spPr>
        <p:txBody>
          <a:bodyPr/>
          <a:lstStyle>
            <a:lvl1pPr>
              <a:defRPr sz="1800">
                <a:solidFill>
                  <a:schemeClr val="bg2"/>
                </a:solidFill>
              </a:defRPr>
            </a:lvl1pPr>
          </a:lstStyle>
          <a:p>
            <a:r>
              <a:rPr lang="en-US"/>
              <a:t>Click icon to add picture</a:t>
            </a:r>
          </a:p>
        </p:txBody>
      </p:sp>
      <p:sp>
        <p:nvSpPr>
          <p:cNvPr id="25" name="Picture Placeholder 3"/>
          <p:cNvSpPr>
            <a:spLocks noGrp="1"/>
          </p:cNvSpPr>
          <p:nvPr>
            <p:ph type="pic" sz="quarter" idx="20"/>
          </p:nvPr>
        </p:nvSpPr>
        <p:spPr>
          <a:xfrm>
            <a:off x="3063995" y="1719596"/>
            <a:ext cx="3000013" cy="1645920"/>
          </a:xfrm>
        </p:spPr>
        <p:txBody>
          <a:bodyPr/>
          <a:lstStyle>
            <a:lvl1pPr>
              <a:defRPr sz="1800">
                <a:solidFill>
                  <a:schemeClr val="bg2"/>
                </a:solidFill>
              </a:defRPr>
            </a:lvl1pPr>
          </a:lstStyle>
          <a:p>
            <a:r>
              <a:rPr lang="en-US"/>
              <a:t>Click icon to add picture</a:t>
            </a:r>
          </a:p>
        </p:txBody>
      </p:sp>
      <p:sp>
        <p:nvSpPr>
          <p:cNvPr id="26" name="Picture Placeholder 3"/>
          <p:cNvSpPr>
            <a:spLocks noGrp="1"/>
          </p:cNvSpPr>
          <p:nvPr>
            <p:ph type="pic" sz="quarter" idx="21"/>
          </p:nvPr>
        </p:nvSpPr>
        <p:spPr>
          <a:xfrm>
            <a:off x="6127991" y="1719596"/>
            <a:ext cx="3000013" cy="1645920"/>
          </a:xfrm>
        </p:spPr>
        <p:txBody>
          <a:bodyPr/>
          <a:lstStyle>
            <a:lvl1pPr>
              <a:defRPr sz="1800">
                <a:solidFill>
                  <a:schemeClr val="bg2"/>
                </a:solidFill>
              </a:defRPr>
            </a:lvl1pPr>
          </a:lstStyle>
          <a:p>
            <a:r>
              <a:rPr lang="en-US"/>
              <a:t>Click icon to add picture</a:t>
            </a:r>
          </a:p>
        </p:txBody>
      </p:sp>
      <p:sp>
        <p:nvSpPr>
          <p:cNvPr id="27" name="Picture Placeholder 3"/>
          <p:cNvSpPr>
            <a:spLocks noGrp="1"/>
          </p:cNvSpPr>
          <p:nvPr>
            <p:ph type="pic" sz="quarter" idx="22"/>
          </p:nvPr>
        </p:nvSpPr>
        <p:spPr>
          <a:xfrm>
            <a:off x="9191987" y="1719596"/>
            <a:ext cx="3000013" cy="1645920"/>
          </a:xfrm>
        </p:spPr>
        <p:txBody>
          <a:bodyPr/>
          <a:lstStyle>
            <a:lvl1pPr>
              <a:defRPr sz="1800">
                <a:solidFill>
                  <a:schemeClr val="bg2"/>
                </a:solidFill>
              </a:defRPr>
            </a:lvl1pPr>
          </a:lstStyle>
          <a:p>
            <a:r>
              <a:rPr lang="en-US"/>
              <a:t>Click icon to add picture</a:t>
            </a:r>
          </a:p>
        </p:txBody>
      </p:sp>
      <p:sp>
        <p:nvSpPr>
          <p:cNvPr id="2" name="Title 1"/>
          <p:cNvSpPr>
            <a:spLocks noGrp="1"/>
          </p:cNvSpPr>
          <p:nvPr>
            <p:ph type="title" hasCustomPrompt="1"/>
          </p:nvPr>
        </p:nvSpPr>
        <p:spPr>
          <a:xfrm>
            <a:off x="499872" y="3657600"/>
            <a:ext cx="11211984" cy="1517904"/>
          </a:xfrm>
        </p:spPr>
        <p:txBody>
          <a:bodyPr anchor="t" anchorCtr="0"/>
          <a:lstStyle>
            <a:lvl1pPr>
              <a:lnSpc>
                <a:spcPct val="82000"/>
              </a:lnSpc>
              <a:spcAft>
                <a:spcPts val="800"/>
              </a:spcAft>
              <a:defRPr sz="3600">
                <a:solidFill>
                  <a:schemeClr val="tx1"/>
                </a:solidFill>
              </a:defRPr>
            </a:lvl1pPr>
          </a:lstStyle>
          <a:p>
            <a:r>
              <a:rPr lang="en-US"/>
              <a:t>Click to edit Master title style</a:t>
            </a:r>
            <a:br>
              <a:rPr lang="en-US"/>
            </a:br>
            <a:r>
              <a:rPr lang="en-US"/>
              <a:t>type style</a:t>
            </a:r>
          </a:p>
        </p:txBody>
      </p:sp>
      <p:sp>
        <p:nvSpPr>
          <p:cNvPr id="5" name="Text Placeholder 4"/>
          <p:cNvSpPr>
            <a:spLocks noGrp="1"/>
          </p:cNvSpPr>
          <p:nvPr>
            <p:ph type="body" sz="quarter" idx="23"/>
          </p:nvPr>
        </p:nvSpPr>
        <p:spPr>
          <a:xfrm>
            <a:off x="499873" y="4581144"/>
            <a:ext cx="11216640" cy="457200"/>
          </a:xfrm>
        </p:spPr>
        <p:txBody>
          <a:bodyPr/>
          <a:lstStyle/>
          <a:p>
            <a:pPr lvl="0"/>
            <a:r>
              <a:rPr lang="en-US"/>
              <a:t>Edit Master text styles</a:t>
            </a:r>
          </a:p>
        </p:txBody>
      </p:sp>
      <p:sp>
        <p:nvSpPr>
          <p:cNvPr id="10" name="Text Placeholder 9"/>
          <p:cNvSpPr>
            <a:spLocks noGrp="1"/>
          </p:cNvSpPr>
          <p:nvPr>
            <p:ph type="body" sz="quarter" idx="13"/>
          </p:nvPr>
        </p:nvSpPr>
        <p:spPr>
          <a:xfrm>
            <a:off x="499873" y="5303520"/>
            <a:ext cx="8654028" cy="820952"/>
          </a:xfrm>
        </p:spPr>
        <p:txBody>
          <a:bodyPr/>
          <a:lstStyle>
            <a:lvl1pPr marL="0" indent="0">
              <a:lnSpc>
                <a:spcPct val="100000"/>
              </a:lnSpc>
              <a:spcAft>
                <a:spcPts val="600"/>
              </a:spcAft>
              <a:buFontTx/>
              <a:buNone/>
              <a:defRPr sz="2000">
                <a:solidFill>
                  <a:schemeClr val="tx2"/>
                </a:solidFill>
              </a:defRPr>
            </a:lvl1pPr>
            <a:lvl2pPr marL="0" indent="0">
              <a:lnSpc>
                <a:spcPct val="100000"/>
              </a:lnSpc>
              <a:spcAft>
                <a:spcPts val="600"/>
              </a:spcAft>
              <a:buFontTx/>
              <a:buNone/>
              <a:defRPr sz="2000">
                <a:solidFill>
                  <a:schemeClr val="tx2"/>
                </a:solidFill>
              </a:defRPr>
            </a:lvl2pPr>
            <a:lvl3pPr marL="0" indent="0">
              <a:lnSpc>
                <a:spcPct val="100000"/>
              </a:lnSpc>
              <a:spcAft>
                <a:spcPts val="600"/>
              </a:spcAft>
              <a:buFontTx/>
              <a:buNone/>
              <a:defRPr sz="2000">
                <a:solidFill>
                  <a:schemeClr val="tx2"/>
                </a:solidFill>
              </a:defRPr>
            </a:lvl3pPr>
            <a:lvl4pPr marL="0" indent="0">
              <a:lnSpc>
                <a:spcPct val="100000"/>
              </a:lnSpc>
              <a:spcAft>
                <a:spcPts val="600"/>
              </a:spcAft>
              <a:buFontTx/>
              <a:buNone/>
              <a:defRPr sz="2000">
                <a:solidFill>
                  <a:schemeClr val="tx2"/>
                </a:solidFill>
              </a:defRPr>
            </a:lvl4pPr>
            <a:lvl5pPr marL="0" indent="0">
              <a:lnSpc>
                <a:spcPct val="100000"/>
              </a:lnSpc>
              <a:spcAft>
                <a:spcPts val="600"/>
              </a:spcAft>
              <a:buFontTx/>
              <a:buNone/>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0507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Option 5">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293238" y="6075785"/>
            <a:ext cx="496596" cy="496467"/>
          </a:xfrm>
          <a:prstGeom prst="rect">
            <a:avLst/>
          </a:prstGeom>
        </p:spPr>
      </p:pic>
      <p:sp>
        <p:nvSpPr>
          <p:cNvPr id="6" name="TextBox 5"/>
          <p:cNvSpPr txBox="1"/>
          <p:nvPr userDrawn="1"/>
        </p:nvSpPr>
        <p:spPr>
          <a:xfrm>
            <a:off x="499194" y="6329845"/>
            <a:ext cx="6631127"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a:solidFill>
                  <a:schemeClr val="tx2"/>
                </a:solidFill>
              </a:rPr>
              <a:t>© 2016 AT&amp;T Intellectual</a:t>
            </a:r>
            <a:r>
              <a:rPr lang="en-US" sz="600" baseline="0">
                <a:solidFill>
                  <a:schemeClr val="tx2"/>
                </a:solidFill>
              </a:rPr>
              <a:t> Property. All rights reserved.</a:t>
            </a:r>
            <a:r>
              <a:rPr lang="en-US" sz="600">
                <a:solidFill>
                  <a:schemeClr val="tx2"/>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12" name="Picture Placeholder 3"/>
          <p:cNvSpPr>
            <a:spLocks noGrp="1"/>
          </p:cNvSpPr>
          <p:nvPr>
            <p:ph type="pic" sz="quarter" idx="16"/>
          </p:nvPr>
        </p:nvSpPr>
        <p:spPr>
          <a:xfrm>
            <a:off x="1" y="2"/>
            <a:ext cx="12192000" cy="3425825"/>
          </a:xfrm>
        </p:spPr>
        <p:txBody>
          <a:bodyPr/>
          <a:lstStyle>
            <a:lvl1pPr>
              <a:defRPr sz="1800">
                <a:solidFill>
                  <a:schemeClr val="bg2"/>
                </a:solidFill>
              </a:defRPr>
            </a:lvl1pPr>
          </a:lstStyle>
          <a:p>
            <a:r>
              <a:rPr lang="en-US"/>
              <a:t>Click icon to add picture</a:t>
            </a:r>
          </a:p>
        </p:txBody>
      </p:sp>
      <p:sp>
        <p:nvSpPr>
          <p:cNvPr id="2" name="Title 1"/>
          <p:cNvSpPr>
            <a:spLocks noGrp="1"/>
          </p:cNvSpPr>
          <p:nvPr>
            <p:ph type="title"/>
          </p:nvPr>
        </p:nvSpPr>
        <p:spPr>
          <a:xfrm>
            <a:off x="498928" y="3657600"/>
            <a:ext cx="11211984" cy="1517904"/>
          </a:xfrm>
        </p:spPr>
        <p:txBody>
          <a:bodyPr anchor="t" anchorCtr="0"/>
          <a:lstStyle>
            <a:lvl1pPr>
              <a:lnSpc>
                <a:spcPct val="82000"/>
              </a:lnSpc>
              <a:spcAft>
                <a:spcPts val="800"/>
              </a:spcAft>
              <a:defRPr sz="3600">
                <a:solidFill>
                  <a:schemeClr val="tx1"/>
                </a:solidFill>
              </a:defRPr>
            </a:lvl1pPr>
          </a:lstStyle>
          <a:p>
            <a:r>
              <a:rPr lang="en-US"/>
              <a:t>Click to edit Master title style</a:t>
            </a:r>
          </a:p>
        </p:txBody>
      </p:sp>
      <p:sp>
        <p:nvSpPr>
          <p:cNvPr id="4" name="Text Placeholder 3"/>
          <p:cNvSpPr>
            <a:spLocks noGrp="1"/>
          </p:cNvSpPr>
          <p:nvPr>
            <p:ph type="body" sz="quarter" idx="17"/>
          </p:nvPr>
        </p:nvSpPr>
        <p:spPr>
          <a:xfrm>
            <a:off x="498928" y="4581144"/>
            <a:ext cx="11216640" cy="457200"/>
          </a:xfrm>
        </p:spPr>
        <p:txBody>
          <a:bodyPr/>
          <a:lstStyle/>
          <a:p>
            <a:pPr lvl="0"/>
            <a:r>
              <a:rPr lang="en-US"/>
              <a:t>Edit Master text styles</a:t>
            </a:r>
          </a:p>
        </p:txBody>
      </p:sp>
      <p:sp>
        <p:nvSpPr>
          <p:cNvPr id="10" name="Text Placeholder 9"/>
          <p:cNvSpPr>
            <a:spLocks noGrp="1"/>
          </p:cNvSpPr>
          <p:nvPr>
            <p:ph type="body" sz="quarter" idx="13"/>
          </p:nvPr>
        </p:nvSpPr>
        <p:spPr>
          <a:xfrm>
            <a:off x="498929" y="5303520"/>
            <a:ext cx="8654028" cy="820952"/>
          </a:xfrm>
        </p:spPr>
        <p:txBody>
          <a:bodyPr/>
          <a:lstStyle>
            <a:lvl1pPr marL="0" indent="0">
              <a:lnSpc>
                <a:spcPct val="100000"/>
              </a:lnSpc>
              <a:spcAft>
                <a:spcPts val="600"/>
              </a:spcAft>
              <a:buFontTx/>
              <a:buNone/>
              <a:defRPr sz="2000">
                <a:solidFill>
                  <a:schemeClr val="tx2"/>
                </a:solidFill>
              </a:defRPr>
            </a:lvl1pPr>
            <a:lvl2pPr marL="0" indent="0">
              <a:lnSpc>
                <a:spcPct val="100000"/>
              </a:lnSpc>
              <a:spcAft>
                <a:spcPts val="600"/>
              </a:spcAft>
              <a:buFontTx/>
              <a:buNone/>
              <a:defRPr sz="2000">
                <a:solidFill>
                  <a:schemeClr val="tx2"/>
                </a:solidFill>
              </a:defRPr>
            </a:lvl2pPr>
            <a:lvl3pPr marL="0" indent="0">
              <a:lnSpc>
                <a:spcPct val="100000"/>
              </a:lnSpc>
              <a:spcAft>
                <a:spcPts val="600"/>
              </a:spcAft>
              <a:buFontTx/>
              <a:buNone/>
              <a:defRPr sz="2000">
                <a:solidFill>
                  <a:schemeClr val="tx2"/>
                </a:solidFill>
              </a:defRPr>
            </a:lvl3pPr>
            <a:lvl4pPr marL="0" indent="0">
              <a:lnSpc>
                <a:spcPct val="100000"/>
              </a:lnSpc>
              <a:spcAft>
                <a:spcPts val="600"/>
              </a:spcAft>
              <a:buFontTx/>
              <a:buNone/>
              <a:defRPr sz="2000">
                <a:solidFill>
                  <a:schemeClr val="tx2"/>
                </a:solidFill>
              </a:defRPr>
            </a:lvl4pPr>
            <a:lvl5pPr marL="0" indent="0">
              <a:lnSpc>
                <a:spcPct val="100000"/>
              </a:lnSpc>
              <a:spcAft>
                <a:spcPts val="600"/>
              </a:spcAft>
              <a:buFontTx/>
              <a:buNone/>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913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Option 6">
    <p:bg>
      <p:bgRef idx="1001">
        <a:schemeClr val="bg2"/>
      </p:bgRef>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293238" y="6075785"/>
            <a:ext cx="496596" cy="496467"/>
          </a:xfrm>
          <a:prstGeom prst="rect">
            <a:avLst/>
          </a:prstGeom>
        </p:spPr>
      </p:pic>
      <p:sp>
        <p:nvSpPr>
          <p:cNvPr id="13" name="TextBox 12"/>
          <p:cNvSpPr txBox="1"/>
          <p:nvPr userDrawn="1"/>
        </p:nvSpPr>
        <p:spPr>
          <a:xfrm>
            <a:off x="499194" y="6329845"/>
            <a:ext cx="6631127"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a:solidFill>
                  <a:schemeClr val="tx1"/>
                </a:solidFill>
              </a:rPr>
              <a:t>© 2016 AT&amp;T Intellectual</a:t>
            </a:r>
            <a:r>
              <a:rPr lang="en-US" sz="600" baseline="0">
                <a:solidFill>
                  <a:schemeClr val="tx1"/>
                </a:solidFill>
              </a:rPr>
              <a:t> Property. All rights reserved.</a:t>
            </a:r>
            <a:r>
              <a:rPr lang="en-US" sz="600">
                <a:solidFill>
                  <a:schemeClr val="tx1"/>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4" name="Picture Placeholder 3"/>
          <p:cNvSpPr>
            <a:spLocks noGrp="1"/>
          </p:cNvSpPr>
          <p:nvPr>
            <p:ph type="pic" sz="quarter" idx="15"/>
          </p:nvPr>
        </p:nvSpPr>
        <p:spPr>
          <a:xfrm>
            <a:off x="-1" y="0"/>
            <a:ext cx="3000013" cy="1645920"/>
          </a:xfrm>
        </p:spPr>
        <p:txBody>
          <a:bodyPr/>
          <a:lstStyle>
            <a:lvl1pPr>
              <a:defRPr sz="1800">
                <a:solidFill>
                  <a:schemeClr val="accent6"/>
                </a:solidFill>
              </a:defRPr>
            </a:lvl1pPr>
          </a:lstStyle>
          <a:p>
            <a:r>
              <a:rPr lang="en-US"/>
              <a:t>Click icon to add picture</a:t>
            </a:r>
          </a:p>
        </p:txBody>
      </p:sp>
      <p:sp>
        <p:nvSpPr>
          <p:cNvPr id="21" name="Picture Placeholder 3"/>
          <p:cNvSpPr>
            <a:spLocks noGrp="1"/>
          </p:cNvSpPr>
          <p:nvPr>
            <p:ph type="pic" sz="quarter" idx="16"/>
          </p:nvPr>
        </p:nvSpPr>
        <p:spPr>
          <a:xfrm>
            <a:off x="3063995" y="0"/>
            <a:ext cx="3000013" cy="1645920"/>
          </a:xfrm>
        </p:spPr>
        <p:txBody>
          <a:bodyPr/>
          <a:lstStyle>
            <a:lvl1pPr>
              <a:defRPr sz="1800">
                <a:solidFill>
                  <a:schemeClr val="accent6"/>
                </a:solidFill>
              </a:defRPr>
            </a:lvl1pPr>
          </a:lstStyle>
          <a:p>
            <a:r>
              <a:rPr lang="en-US"/>
              <a:t>Click icon to add picture</a:t>
            </a:r>
          </a:p>
        </p:txBody>
      </p:sp>
      <p:sp>
        <p:nvSpPr>
          <p:cNvPr id="22" name="Picture Placeholder 3"/>
          <p:cNvSpPr>
            <a:spLocks noGrp="1"/>
          </p:cNvSpPr>
          <p:nvPr>
            <p:ph type="pic" sz="quarter" idx="17"/>
          </p:nvPr>
        </p:nvSpPr>
        <p:spPr>
          <a:xfrm>
            <a:off x="6127991" y="0"/>
            <a:ext cx="3000013" cy="1645920"/>
          </a:xfrm>
        </p:spPr>
        <p:txBody>
          <a:bodyPr/>
          <a:lstStyle>
            <a:lvl1pPr>
              <a:defRPr sz="1800">
                <a:solidFill>
                  <a:schemeClr val="accent6"/>
                </a:solidFill>
              </a:defRPr>
            </a:lvl1pPr>
          </a:lstStyle>
          <a:p>
            <a:r>
              <a:rPr lang="en-US"/>
              <a:t>Click icon to add picture</a:t>
            </a:r>
          </a:p>
        </p:txBody>
      </p:sp>
      <p:sp>
        <p:nvSpPr>
          <p:cNvPr id="23" name="Picture Placeholder 3"/>
          <p:cNvSpPr>
            <a:spLocks noGrp="1"/>
          </p:cNvSpPr>
          <p:nvPr>
            <p:ph type="pic" sz="quarter" idx="18"/>
          </p:nvPr>
        </p:nvSpPr>
        <p:spPr>
          <a:xfrm>
            <a:off x="9191987" y="0"/>
            <a:ext cx="3000013" cy="1645920"/>
          </a:xfrm>
        </p:spPr>
        <p:txBody>
          <a:bodyPr/>
          <a:lstStyle>
            <a:lvl1pPr>
              <a:defRPr sz="1800">
                <a:solidFill>
                  <a:schemeClr val="accent6"/>
                </a:solidFill>
              </a:defRPr>
            </a:lvl1pPr>
          </a:lstStyle>
          <a:p>
            <a:r>
              <a:rPr lang="en-US"/>
              <a:t>Click icon to add picture</a:t>
            </a:r>
          </a:p>
        </p:txBody>
      </p:sp>
      <p:sp>
        <p:nvSpPr>
          <p:cNvPr id="24" name="Picture Placeholder 3"/>
          <p:cNvSpPr>
            <a:spLocks noGrp="1"/>
          </p:cNvSpPr>
          <p:nvPr>
            <p:ph type="pic" sz="quarter" idx="19"/>
          </p:nvPr>
        </p:nvSpPr>
        <p:spPr>
          <a:xfrm>
            <a:off x="-1" y="1719596"/>
            <a:ext cx="3000013" cy="1645920"/>
          </a:xfrm>
        </p:spPr>
        <p:txBody>
          <a:bodyPr/>
          <a:lstStyle>
            <a:lvl1pPr>
              <a:defRPr sz="1800">
                <a:solidFill>
                  <a:schemeClr val="accent6"/>
                </a:solidFill>
              </a:defRPr>
            </a:lvl1pPr>
          </a:lstStyle>
          <a:p>
            <a:r>
              <a:rPr lang="en-US"/>
              <a:t>Click icon to add picture</a:t>
            </a:r>
          </a:p>
        </p:txBody>
      </p:sp>
      <p:sp>
        <p:nvSpPr>
          <p:cNvPr id="25" name="Picture Placeholder 3"/>
          <p:cNvSpPr>
            <a:spLocks noGrp="1"/>
          </p:cNvSpPr>
          <p:nvPr>
            <p:ph type="pic" sz="quarter" idx="20"/>
          </p:nvPr>
        </p:nvSpPr>
        <p:spPr>
          <a:xfrm>
            <a:off x="3063995" y="1719596"/>
            <a:ext cx="3000013" cy="1645920"/>
          </a:xfrm>
        </p:spPr>
        <p:txBody>
          <a:bodyPr/>
          <a:lstStyle>
            <a:lvl1pPr>
              <a:defRPr sz="1800">
                <a:solidFill>
                  <a:schemeClr val="accent6"/>
                </a:solidFill>
              </a:defRPr>
            </a:lvl1pPr>
          </a:lstStyle>
          <a:p>
            <a:r>
              <a:rPr lang="en-US"/>
              <a:t>Click icon to add picture</a:t>
            </a:r>
          </a:p>
        </p:txBody>
      </p:sp>
      <p:sp>
        <p:nvSpPr>
          <p:cNvPr id="26" name="Picture Placeholder 3"/>
          <p:cNvSpPr>
            <a:spLocks noGrp="1"/>
          </p:cNvSpPr>
          <p:nvPr>
            <p:ph type="pic" sz="quarter" idx="21"/>
          </p:nvPr>
        </p:nvSpPr>
        <p:spPr>
          <a:xfrm>
            <a:off x="6127991" y="1719596"/>
            <a:ext cx="3000013" cy="1645920"/>
          </a:xfrm>
        </p:spPr>
        <p:txBody>
          <a:bodyPr/>
          <a:lstStyle>
            <a:lvl1pPr>
              <a:defRPr sz="1800">
                <a:solidFill>
                  <a:schemeClr val="accent6"/>
                </a:solidFill>
              </a:defRPr>
            </a:lvl1pPr>
          </a:lstStyle>
          <a:p>
            <a:r>
              <a:rPr lang="en-US"/>
              <a:t>Click icon to add picture</a:t>
            </a:r>
          </a:p>
        </p:txBody>
      </p:sp>
      <p:sp>
        <p:nvSpPr>
          <p:cNvPr id="27" name="Picture Placeholder 3"/>
          <p:cNvSpPr>
            <a:spLocks noGrp="1"/>
          </p:cNvSpPr>
          <p:nvPr>
            <p:ph type="pic" sz="quarter" idx="22"/>
          </p:nvPr>
        </p:nvSpPr>
        <p:spPr>
          <a:xfrm>
            <a:off x="9191987" y="1719596"/>
            <a:ext cx="3000013" cy="1645920"/>
          </a:xfrm>
        </p:spPr>
        <p:txBody>
          <a:bodyPr/>
          <a:lstStyle>
            <a:lvl1pPr>
              <a:defRPr sz="1800">
                <a:solidFill>
                  <a:schemeClr val="accent6"/>
                </a:solidFill>
              </a:defRPr>
            </a:lvl1pPr>
          </a:lstStyle>
          <a:p>
            <a:r>
              <a:rPr lang="en-US"/>
              <a:t>Click icon to add picture</a:t>
            </a:r>
          </a:p>
        </p:txBody>
      </p:sp>
      <p:sp>
        <p:nvSpPr>
          <p:cNvPr id="2" name="Title 1"/>
          <p:cNvSpPr>
            <a:spLocks noGrp="1"/>
          </p:cNvSpPr>
          <p:nvPr>
            <p:ph type="title"/>
          </p:nvPr>
        </p:nvSpPr>
        <p:spPr>
          <a:xfrm>
            <a:off x="498928" y="3657600"/>
            <a:ext cx="11211984" cy="1517904"/>
          </a:xfrm>
        </p:spPr>
        <p:txBody>
          <a:bodyPr anchor="t" anchorCtr="0"/>
          <a:lstStyle>
            <a:lvl1pPr>
              <a:lnSpc>
                <a:spcPct val="82000"/>
              </a:lnSpc>
              <a:spcAft>
                <a:spcPts val="800"/>
              </a:spcAft>
              <a:defRPr sz="3600">
                <a:solidFill>
                  <a:schemeClr val="tx1"/>
                </a:solidFill>
              </a:defRPr>
            </a:lvl1pPr>
          </a:lstStyle>
          <a:p>
            <a:r>
              <a:rPr lang="en-US"/>
              <a:t>Click to edit Master title style</a:t>
            </a:r>
          </a:p>
        </p:txBody>
      </p:sp>
      <p:sp>
        <p:nvSpPr>
          <p:cNvPr id="5" name="Text Placeholder 4"/>
          <p:cNvSpPr>
            <a:spLocks noGrp="1"/>
          </p:cNvSpPr>
          <p:nvPr>
            <p:ph type="body" sz="quarter" idx="23"/>
          </p:nvPr>
        </p:nvSpPr>
        <p:spPr>
          <a:xfrm>
            <a:off x="498928" y="4581144"/>
            <a:ext cx="11216640" cy="457200"/>
          </a:xfrm>
        </p:spPr>
        <p:txBody>
          <a:bodyPr/>
          <a:lstStyle/>
          <a:p>
            <a:pPr lvl="0"/>
            <a:r>
              <a:rPr lang="en-US"/>
              <a:t>Edit Master text styles</a:t>
            </a:r>
          </a:p>
        </p:txBody>
      </p:sp>
      <p:sp>
        <p:nvSpPr>
          <p:cNvPr id="10" name="Text Placeholder 9"/>
          <p:cNvSpPr>
            <a:spLocks noGrp="1"/>
          </p:cNvSpPr>
          <p:nvPr>
            <p:ph type="body" sz="quarter" idx="13"/>
          </p:nvPr>
        </p:nvSpPr>
        <p:spPr>
          <a:xfrm>
            <a:off x="498929" y="5303520"/>
            <a:ext cx="8654028" cy="828890"/>
          </a:xfrm>
        </p:spPr>
        <p:txBody>
          <a:bodyPr/>
          <a:lstStyle>
            <a:lvl1pPr marL="0" indent="0">
              <a:lnSpc>
                <a:spcPct val="100000"/>
              </a:lnSpc>
              <a:spcAft>
                <a:spcPts val="600"/>
              </a:spcAft>
              <a:buFontTx/>
              <a:buNone/>
              <a:defRPr sz="2000">
                <a:solidFill>
                  <a:schemeClr val="bg1"/>
                </a:solidFill>
              </a:defRPr>
            </a:lvl1pPr>
            <a:lvl2pPr marL="0" indent="0">
              <a:lnSpc>
                <a:spcPct val="100000"/>
              </a:lnSpc>
              <a:spcAft>
                <a:spcPts val="600"/>
              </a:spcAft>
              <a:buFontTx/>
              <a:buNone/>
              <a:defRPr sz="2000">
                <a:solidFill>
                  <a:schemeClr val="bg1"/>
                </a:solidFill>
              </a:defRPr>
            </a:lvl2pPr>
            <a:lvl3pPr marL="0" indent="0">
              <a:lnSpc>
                <a:spcPct val="100000"/>
              </a:lnSpc>
              <a:spcAft>
                <a:spcPts val="600"/>
              </a:spcAft>
              <a:buFontTx/>
              <a:buNone/>
              <a:defRPr sz="2000">
                <a:solidFill>
                  <a:schemeClr val="bg1"/>
                </a:solidFill>
              </a:defRPr>
            </a:lvl3pPr>
            <a:lvl4pPr marL="0" indent="0">
              <a:lnSpc>
                <a:spcPct val="100000"/>
              </a:lnSpc>
              <a:spcAft>
                <a:spcPts val="600"/>
              </a:spcAft>
              <a:buFontTx/>
              <a:buNone/>
              <a:defRPr sz="2000">
                <a:solidFill>
                  <a:schemeClr val="bg1"/>
                </a:solidFill>
              </a:defRPr>
            </a:lvl4pPr>
            <a:lvl5pPr marL="0" indent="0">
              <a:lnSpc>
                <a:spcPct val="100000"/>
              </a:lnSpc>
              <a:spcAft>
                <a:spcPts val="600"/>
              </a:spcAft>
              <a:buFontTx/>
              <a:buNone/>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757509"/>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Option 7">
    <p:bg>
      <p:bgRef idx="1001">
        <a:schemeClr val="bg2"/>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293238" y="6075785"/>
            <a:ext cx="496596" cy="496467"/>
          </a:xfrm>
          <a:prstGeom prst="rect">
            <a:avLst/>
          </a:prstGeom>
        </p:spPr>
      </p:pic>
      <p:sp>
        <p:nvSpPr>
          <p:cNvPr id="6" name="TextBox 5"/>
          <p:cNvSpPr txBox="1"/>
          <p:nvPr userDrawn="1"/>
        </p:nvSpPr>
        <p:spPr>
          <a:xfrm>
            <a:off x="499194" y="6329845"/>
            <a:ext cx="6631127"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a:solidFill>
                  <a:schemeClr val="tx1"/>
                </a:solidFill>
              </a:rPr>
              <a:t>© 2016 AT&amp;T Intellectual</a:t>
            </a:r>
            <a:r>
              <a:rPr lang="en-US" sz="600" baseline="0">
                <a:solidFill>
                  <a:schemeClr val="tx1"/>
                </a:solidFill>
              </a:rPr>
              <a:t> Property. All rights reserved.</a:t>
            </a:r>
            <a:r>
              <a:rPr lang="en-US" sz="600">
                <a:solidFill>
                  <a:schemeClr val="tx1"/>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12" name="Picture Placeholder 3"/>
          <p:cNvSpPr>
            <a:spLocks noGrp="1"/>
          </p:cNvSpPr>
          <p:nvPr>
            <p:ph type="pic" sz="quarter" idx="16"/>
          </p:nvPr>
        </p:nvSpPr>
        <p:spPr>
          <a:xfrm>
            <a:off x="1" y="2"/>
            <a:ext cx="12192000" cy="3425825"/>
          </a:xfrm>
        </p:spPr>
        <p:txBody>
          <a:bodyPr/>
          <a:lstStyle>
            <a:lvl1pPr>
              <a:defRPr sz="1800">
                <a:solidFill>
                  <a:schemeClr val="accent6"/>
                </a:solidFill>
              </a:defRPr>
            </a:lvl1pPr>
          </a:lstStyle>
          <a:p>
            <a:r>
              <a:rPr lang="en-US"/>
              <a:t>Click icon to add picture</a:t>
            </a:r>
          </a:p>
        </p:txBody>
      </p:sp>
      <p:sp>
        <p:nvSpPr>
          <p:cNvPr id="2" name="Title 1"/>
          <p:cNvSpPr>
            <a:spLocks noGrp="1"/>
          </p:cNvSpPr>
          <p:nvPr>
            <p:ph type="title"/>
          </p:nvPr>
        </p:nvSpPr>
        <p:spPr>
          <a:xfrm>
            <a:off x="498928" y="3657600"/>
            <a:ext cx="11211984" cy="1517904"/>
          </a:xfrm>
        </p:spPr>
        <p:txBody>
          <a:bodyPr anchor="t" anchorCtr="0"/>
          <a:lstStyle>
            <a:lvl1pPr>
              <a:lnSpc>
                <a:spcPct val="82000"/>
              </a:lnSpc>
              <a:spcAft>
                <a:spcPts val="800"/>
              </a:spcAft>
              <a:defRPr sz="3600">
                <a:solidFill>
                  <a:schemeClr val="tx1"/>
                </a:solidFill>
              </a:defRPr>
            </a:lvl1pPr>
          </a:lstStyle>
          <a:p>
            <a:r>
              <a:rPr lang="en-US"/>
              <a:t>Click to edit Master title style</a:t>
            </a:r>
          </a:p>
        </p:txBody>
      </p:sp>
      <p:sp>
        <p:nvSpPr>
          <p:cNvPr id="4" name="Text Placeholder 3"/>
          <p:cNvSpPr>
            <a:spLocks noGrp="1"/>
          </p:cNvSpPr>
          <p:nvPr>
            <p:ph type="body" sz="quarter" idx="17"/>
          </p:nvPr>
        </p:nvSpPr>
        <p:spPr>
          <a:xfrm>
            <a:off x="498928" y="4581144"/>
            <a:ext cx="11216640" cy="457200"/>
          </a:xfrm>
        </p:spPr>
        <p:txBody>
          <a:bodyPr/>
          <a:lstStyle/>
          <a:p>
            <a:pPr lvl="0"/>
            <a:r>
              <a:rPr lang="en-US"/>
              <a:t>Edit Master text styles</a:t>
            </a:r>
          </a:p>
        </p:txBody>
      </p:sp>
      <p:sp>
        <p:nvSpPr>
          <p:cNvPr id="10" name="Text Placeholder 9"/>
          <p:cNvSpPr>
            <a:spLocks noGrp="1"/>
          </p:cNvSpPr>
          <p:nvPr>
            <p:ph type="body" sz="quarter" idx="13"/>
          </p:nvPr>
        </p:nvSpPr>
        <p:spPr>
          <a:xfrm>
            <a:off x="498929" y="5303520"/>
            <a:ext cx="8654028" cy="828890"/>
          </a:xfrm>
        </p:spPr>
        <p:txBody>
          <a:bodyPr/>
          <a:lstStyle>
            <a:lvl1pPr marL="0" indent="0">
              <a:lnSpc>
                <a:spcPct val="100000"/>
              </a:lnSpc>
              <a:spcAft>
                <a:spcPts val="600"/>
              </a:spcAft>
              <a:buFontTx/>
              <a:buNone/>
              <a:defRPr sz="2000">
                <a:solidFill>
                  <a:schemeClr val="bg1"/>
                </a:solidFill>
              </a:defRPr>
            </a:lvl1pPr>
            <a:lvl2pPr marL="0" indent="0">
              <a:lnSpc>
                <a:spcPct val="100000"/>
              </a:lnSpc>
              <a:spcAft>
                <a:spcPts val="600"/>
              </a:spcAft>
              <a:buFontTx/>
              <a:buNone/>
              <a:defRPr sz="2000">
                <a:solidFill>
                  <a:schemeClr val="bg1"/>
                </a:solidFill>
              </a:defRPr>
            </a:lvl2pPr>
            <a:lvl3pPr marL="0" indent="0">
              <a:lnSpc>
                <a:spcPct val="100000"/>
              </a:lnSpc>
              <a:spcAft>
                <a:spcPts val="600"/>
              </a:spcAft>
              <a:buFontTx/>
              <a:buNone/>
              <a:defRPr sz="2000">
                <a:solidFill>
                  <a:schemeClr val="bg1"/>
                </a:solidFill>
              </a:defRPr>
            </a:lvl3pPr>
            <a:lvl4pPr marL="0" indent="0">
              <a:lnSpc>
                <a:spcPct val="100000"/>
              </a:lnSpc>
              <a:spcAft>
                <a:spcPts val="600"/>
              </a:spcAft>
              <a:buFontTx/>
              <a:buNone/>
              <a:defRPr sz="2000">
                <a:solidFill>
                  <a:schemeClr val="bg1"/>
                </a:solidFill>
              </a:defRPr>
            </a:lvl4pPr>
            <a:lvl5pPr marL="0" indent="0">
              <a:lnSpc>
                <a:spcPct val="100000"/>
              </a:lnSpc>
              <a:spcAft>
                <a:spcPts val="600"/>
              </a:spcAft>
              <a:buFontTx/>
              <a:buNone/>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83283"/>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Option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27877" y="6075785"/>
            <a:ext cx="661956" cy="496467"/>
          </a:xfrm>
          <a:prstGeom prst="rect">
            <a:avLst/>
          </a:prstGeom>
        </p:spPr>
      </p:pic>
      <p:sp>
        <p:nvSpPr>
          <p:cNvPr id="12" name="Picture Placeholder 3"/>
          <p:cNvSpPr>
            <a:spLocks noGrp="1"/>
          </p:cNvSpPr>
          <p:nvPr>
            <p:ph type="pic" sz="quarter" idx="16" hasCustomPrompt="1"/>
          </p:nvPr>
        </p:nvSpPr>
        <p:spPr>
          <a:xfrm>
            <a:off x="1" y="0"/>
            <a:ext cx="12192000" cy="6858000"/>
          </a:xfrm>
          <a:solidFill>
            <a:schemeClr val="bg2"/>
          </a:solidFill>
        </p:spPr>
        <p:txBody>
          <a:bodyPr/>
          <a:lstStyle>
            <a:lvl1pPr marL="0" marR="0" indent="0" algn="l" defTabSz="457200" rtl="0" eaLnBrk="1" fontAlgn="auto" latinLnBrk="0" hangingPunct="1">
              <a:lnSpc>
                <a:spcPct val="90000"/>
              </a:lnSpc>
              <a:spcBef>
                <a:spcPts val="0"/>
              </a:spcBef>
              <a:spcAft>
                <a:spcPts val="600"/>
              </a:spcAft>
              <a:buClr>
                <a:schemeClr val="tx1"/>
              </a:buClr>
              <a:buSzTx/>
              <a:buFont typeface="Arial"/>
              <a:buNone/>
              <a:tabLst/>
              <a:defRPr sz="1800" baseline="0">
                <a:solidFill>
                  <a:schemeClr val="bg1"/>
                </a:solidFill>
              </a:defRPr>
            </a:lvl1pPr>
          </a:lstStyle>
          <a:p>
            <a:r>
              <a:rPr lang="en-US"/>
              <a:t>Drag picture to placeholder or click icon to add. The Globe Alone logo and footer should sit on top of picture.</a:t>
            </a:r>
          </a:p>
        </p:txBody>
      </p:sp>
      <p:sp>
        <p:nvSpPr>
          <p:cNvPr id="2" name="Title 1"/>
          <p:cNvSpPr>
            <a:spLocks noGrp="1"/>
          </p:cNvSpPr>
          <p:nvPr>
            <p:ph type="title"/>
          </p:nvPr>
        </p:nvSpPr>
        <p:spPr bwMode="white">
          <a:xfrm>
            <a:off x="498928" y="3276600"/>
            <a:ext cx="11211984" cy="1510747"/>
          </a:xfrm>
        </p:spPr>
        <p:txBody>
          <a:bodyPr anchor="b" anchorCtr="0"/>
          <a:lstStyle>
            <a:lvl1pPr>
              <a:lnSpc>
                <a:spcPct val="82000"/>
              </a:lnSpc>
              <a:spcAft>
                <a:spcPts val="800"/>
              </a:spcAft>
              <a:defRPr sz="3600">
                <a:solidFill>
                  <a:schemeClr val="bg1"/>
                </a:solidFill>
              </a:defRPr>
            </a:lvl1pPr>
          </a:lstStyle>
          <a:p>
            <a:r>
              <a:rPr lang="en-US"/>
              <a:t>Click to edit Master title style</a:t>
            </a:r>
          </a:p>
        </p:txBody>
      </p:sp>
      <p:sp>
        <p:nvSpPr>
          <p:cNvPr id="4" name="Text Placeholder 3"/>
          <p:cNvSpPr>
            <a:spLocks noGrp="1"/>
          </p:cNvSpPr>
          <p:nvPr>
            <p:ph type="body" sz="quarter" idx="17"/>
          </p:nvPr>
        </p:nvSpPr>
        <p:spPr>
          <a:xfrm>
            <a:off x="498928" y="4809744"/>
            <a:ext cx="10888133" cy="444500"/>
          </a:xfrm>
        </p:spPr>
        <p:txBody>
          <a:bodyPr/>
          <a:lstStyle>
            <a:lvl1pPr>
              <a:defRPr>
                <a:solidFill>
                  <a:schemeClr val="bg1"/>
                </a:solidFill>
              </a:defRPr>
            </a:lvl1pPr>
          </a:lstStyle>
          <a:p>
            <a:pPr lvl="0"/>
            <a:r>
              <a:rPr lang="en-US"/>
              <a:t>Edit Master text styles</a:t>
            </a:r>
          </a:p>
        </p:txBody>
      </p:sp>
      <p:sp>
        <p:nvSpPr>
          <p:cNvPr id="10" name="Text Placeholder 9"/>
          <p:cNvSpPr>
            <a:spLocks noGrp="1"/>
          </p:cNvSpPr>
          <p:nvPr>
            <p:ph type="body" sz="quarter" idx="13"/>
          </p:nvPr>
        </p:nvSpPr>
        <p:spPr>
          <a:xfrm>
            <a:off x="498929" y="5303520"/>
            <a:ext cx="8654028" cy="828890"/>
          </a:xfrm>
        </p:spPr>
        <p:txBody>
          <a:bodyPr/>
          <a:lstStyle>
            <a:lvl1pPr marL="0" indent="0">
              <a:lnSpc>
                <a:spcPct val="100000"/>
              </a:lnSpc>
              <a:spcAft>
                <a:spcPts val="600"/>
              </a:spcAft>
              <a:buFontTx/>
              <a:buNone/>
              <a:defRPr sz="2000">
                <a:solidFill>
                  <a:schemeClr val="tx2"/>
                </a:solidFill>
              </a:defRPr>
            </a:lvl1pPr>
            <a:lvl2pPr marL="0" indent="0">
              <a:lnSpc>
                <a:spcPct val="100000"/>
              </a:lnSpc>
              <a:spcAft>
                <a:spcPts val="600"/>
              </a:spcAft>
              <a:buFontTx/>
              <a:buNone/>
              <a:defRPr sz="2000">
                <a:solidFill>
                  <a:schemeClr val="tx2"/>
                </a:solidFill>
              </a:defRPr>
            </a:lvl2pPr>
            <a:lvl3pPr marL="0" indent="0">
              <a:lnSpc>
                <a:spcPct val="100000"/>
              </a:lnSpc>
              <a:spcAft>
                <a:spcPts val="600"/>
              </a:spcAft>
              <a:buFontTx/>
              <a:buNone/>
              <a:defRPr sz="2000">
                <a:solidFill>
                  <a:schemeClr val="tx2"/>
                </a:solidFill>
              </a:defRPr>
            </a:lvl3pPr>
            <a:lvl4pPr marL="0" indent="0">
              <a:lnSpc>
                <a:spcPct val="100000"/>
              </a:lnSpc>
              <a:spcAft>
                <a:spcPts val="600"/>
              </a:spcAft>
              <a:buFontTx/>
              <a:buNone/>
              <a:defRPr sz="2000">
                <a:solidFill>
                  <a:schemeClr val="tx2"/>
                </a:solidFill>
              </a:defRPr>
            </a:lvl4pPr>
            <a:lvl5pPr marL="0" indent="0">
              <a:lnSpc>
                <a:spcPct val="100000"/>
              </a:lnSpc>
              <a:spcAft>
                <a:spcPts val="600"/>
              </a:spcAft>
              <a:buFontTx/>
              <a:buNone/>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0759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Option 1">
    <p:spTree>
      <p:nvGrpSpPr>
        <p:cNvPr id="1" name=""/>
        <p:cNvGrpSpPr/>
        <p:nvPr/>
      </p:nvGrpSpPr>
      <p:grpSpPr>
        <a:xfrm>
          <a:off x="0" y="0"/>
          <a:ext cx="0" cy="0"/>
          <a:chOff x="0" y="0"/>
          <a:chExt cx="0" cy="0"/>
        </a:xfrm>
      </p:grpSpPr>
      <p:sp>
        <p:nvSpPr>
          <p:cNvPr id="3" name="Rectangle 2"/>
          <p:cNvSpPr/>
          <p:nvPr userDrawn="1"/>
        </p:nvSpPr>
        <p:spPr>
          <a:xfrm>
            <a:off x="1" y="774701"/>
            <a:ext cx="12192000" cy="60833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2" name="Title 1"/>
          <p:cNvSpPr>
            <a:spLocks noGrp="1"/>
          </p:cNvSpPr>
          <p:nvPr>
            <p:ph type="title" hasCustomPrompt="1"/>
          </p:nvPr>
        </p:nvSpPr>
        <p:spPr bwMode="white">
          <a:xfrm>
            <a:off x="503161" y="1642534"/>
            <a:ext cx="11211984" cy="1512147"/>
          </a:xfrm>
        </p:spPr>
        <p:txBody>
          <a:bodyPr anchor="b" anchorCtr="0"/>
          <a:lstStyle>
            <a:lvl1pPr>
              <a:lnSpc>
                <a:spcPct val="82000"/>
              </a:lnSpc>
              <a:spcAft>
                <a:spcPts val="800"/>
              </a:spcAft>
              <a:defRPr sz="3600">
                <a:solidFill>
                  <a:schemeClr val="bg1"/>
                </a:solidFill>
              </a:defRPr>
            </a:lvl1pPr>
          </a:lstStyle>
          <a:p>
            <a:r>
              <a:rPr lang="en-US"/>
              <a:t>Click to edit </a:t>
            </a:r>
            <a:br>
              <a:rPr lang="en-US"/>
            </a:br>
            <a:r>
              <a:rPr lang="en-US"/>
              <a:t>Master title style</a:t>
            </a:r>
          </a:p>
        </p:txBody>
      </p:sp>
      <p:sp>
        <p:nvSpPr>
          <p:cNvPr id="11" name="Text Placeholder 9"/>
          <p:cNvSpPr>
            <a:spLocks noGrp="1"/>
          </p:cNvSpPr>
          <p:nvPr>
            <p:ph type="body" sz="quarter" idx="13"/>
          </p:nvPr>
        </p:nvSpPr>
        <p:spPr>
          <a:xfrm>
            <a:off x="498930" y="3608391"/>
            <a:ext cx="5611284" cy="2246311"/>
          </a:xfrm>
        </p:spPr>
        <p:txBody>
          <a:bodyPr/>
          <a:lstStyle>
            <a:lvl1pPr marL="0" indent="0">
              <a:lnSpc>
                <a:spcPct val="90000"/>
              </a:lnSpc>
              <a:spcAft>
                <a:spcPts val="600"/>
              </a:spcAft>
              <a:buFontTx/>
              <a:buNone/>
              <a:defRPr sz="2400">
                <a:solidFill>
                  <a:schemeClr val="tx2"/>
                </a:solidFill>
              </a:defRPr>
            </a:lvl1pPr>
            <a:lvl2pPr marL="0" indent="0">
              <a:lnSpc>
                <a:spcPct val="90000"/>
              </a:lnSpc>
              <a:spcAft>
                <a:spcPts val="600"/>
              </a:spcAft>
              <a:buFontTx/>
              <a:buNone/>
              <a:defRPr sz="2400">
                <a:solidFill>
                  <a:schemeClr val="tx2"/>
                </a:solidFill>
              </a:defRPr>
            </a:lvl2pPr>
            <a:lvl3pPr marL="0" indent="0">
              <a:lnSpc>
                <a:spcPct val="90000"/>
              </a:lnSpc>
              <a:spcAft>
                <a:spcPts val="600"/>
              </a:spcAft>
              <a:buFontTx/>
              <a:buNone/>
              <a:defRPr sz="2400">
                <a:solidFill>
                  <a:schemeClr val="tx2"/>
                </a:solidFill>
              </a:defRPr>
            </a:lvl3pPr>
            <a:lvl4pPr marL="0" indent="0">
              <a:lnSpc>
                <a:spcPct val="90000"/>
              </a:lnSpc>
              <a:spcAft>
                <a:spcPts val="600"/>
              </a:spcAft>
              <a:buFontTx/>
              <a:buNone/>
              <a:defRPr sz="2400">
                <a:solidFill>
                  <a:schemeClr val="tx2"/>
                </a:solidFill>
              </a:defRPr>
            </a:lvl4pPr>
            <a:lvl5pPr marL="0" indent="0">
              <a:lnSpc>
                <a:spcPct val="90000"/>
              </a:lnSpc>
              <a:spcAft>
                <a:spcPts val="600"/>
              </a:spcAft>
              <a:buFontTx/>
              <a:buNone/>
              <a:defRPr sz="24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278526" y="6061077"/>
            <a:ext cx="511307" cy="511174"/>
          </a:xfrm>
          <a:prstGeom prst="rect">
            <a:avLst/>
          </a:prstGeom>
        </p:spPr>
      </p:pic>
    </p:spTree>
    <p:extLst>
      <p:ext uri="{BB962C8B-B14F-4D97-AF65-F5344CB8AC3E}">
        <p14:creationId xmlns:p14="http://schemas.microsoft.com/office/powerpoint/2010/main" val="40610590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Option 2">
    <p:spTree>
      <p:nvGrpSpPr>
        <p:cNvPr id="1" name=""/>
        <p:cNvGrpSpPr/>
        <p:nvPr/>
      </p:nvGrpSpPr>
      <p:grpSpPr>
        <a:xfrm>
          <a:off x="0" y="0"/>
          <a:ext cx="0" cy="0"/>
          <a:chOff x="0" y="0"/>
          <a:chExt cx="0" cy="0"/>
        </a:xfrm>
      </p:grpSpPr>
      <p:sp>
        <p:nvSpPr>
          <p:cNvPr id="3" name="Rectangle 2"/>
          <p:cNvSpPr/>
          <p:nvPr userDrawn="1"/>
        </p:nvSpPr>
        <p:spPr>
          <a:xfrm>
            <a:off x="1" y="774701"/>
            <a:ext cx="12192000" cy="60833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2" name="Title 1"/>
          <p:cNvSpPr>
            <a:spLocks noGrp="1"/>
          </p:cNvSpPr>
          <p:nvPr>
            <p:ph type="title" hasCustomPrompt="1"/>
          </p:nvPr>
        </p:nvSpPr>
        <p:spPr bwMode="white">
          <a:xfrm>
            <a:off x="498928" y="1634067"/>
            <a:ext cx="11211984" cy="1515534"/>
          </a:xfrm>
        </p:spPr>
        <p:txBody>
          <a:bodyPr anchor="b" anchorCtr="0"/>
          <a:lstStyle>
            <a:lvl1pPr>
              <a:lnSpc>
                <a:spcPct val="82000"/>
              </a:lnSpc>
              <a:spcAft>
                <a:spcPts val="800"/>
              </a:spcAft>
              <a:defRPr sz="3600">
                <a:solidFill>
                  <a:schemeClr val="bg1"/>
                </a:solidFill>
              </a:defRPr>
            </a:lvl1pPr>
          </a:lstStyle>
          <a:p>
            <a:r>
              <a:rPr lang="en-US"/>
              <a:t>Click to edit </a:t>
            </a:r>
            <a:br>
              <a:rPr lang="en-US"/>
            </a:br>
            <a:r>
              <a:rPr lang="en-US"/>
              <a:t>Master title style</a:t>
            </a:r>
          </a:p>
        </p:txBody>
      </p:sp>
      <p:sp>
        <p:nvSpPr>
          <p:cNvPr id="11" name="Text Placeholder 9"/>
          <p:cNvSpPr>
            <a:spLocks noGrp="1"/>
          </p:cNvSpPr>
          <p:nvPr>
            <p:ph type="body" sz="quarter" idx="13"/>
          </p:nvPr>
        </p:nvSpPr>
        <p:spPr bwMode="white">
          <a:xfrm>
            <a:off x="498930" y="3608391"/>
            <a:ext cx="5611284" cy="2246311"/>
          </a:xfrm>
        </p:spPr>
        <p:txBody>
          <a:bodyPr/>
          <a:lstStyle>
            <a:lvl1pPr marL="0" indent="0">
              <a:lnSpc>
                <a:spcPct val="90000"/>
              </a:lnSpc>
              <a:spcAft>
                <a:spcPts val="600"/>
              </a:spcAft>
              <a:buFontTx/>
              <a:buNone/>
              <a:defRPr sz="2400">
                <a:solidFill>
                  <a:schemeClr val="tx1"/>
                </a:solidFill>
              </a:defRPr>
            </a:lvl1pPr>
            <a:lvl2pPr marL="0" indent="0">
              <a:lnSpc>
                <a:spcPct val="90000"/>
              </a:lnSpc>
              <a:spcAft>
                <a:spcPts val="600"/>
              </a:spcAft>
              <a:buFontTx/>
              <a:buNone/>
              <a:defRPr sz="2400">
                <a:solidFill>
                  <a:schemeClr val="tx1"/>
                </a:solidFill>
              </a:defRPr>
            </a:lvl2pPr>
            <a:lvl3pPr marL="0" indent="0">
              <a:lnSpc>
                <a:spcPct val="90000"/>
              </a:lnSpc>
              <a:spcAft>
                <a:spcPts val="600"/>
              </a:spcAft>
              <a:buFontTx/>
              <a:buNone/>
              <a:defRPr sz="2400">
                <a:solidFill>
                  <a:schemeClr val="tx1"/>
                </a:solidFill>
              </a:defRPr>
            </a:lvl3pPr>
            <a:lvl4pPr marL="0" indent="0">
              <a:lnSpc>
                <a:spcPct val="90000"/>
              </a:lnSpc>
              <a:spcAft>
                <a:spcPts val="600"/>
              </a:spcAft>
              <a:buFontTx/>
              <a:buNone/>
              <a:defRPr sz="2400">
                <a:solidFill>
                  <a:schemeClr val="tx1"/>
                </a:solidFill>
              </a:defRPr>
            </a:lvl4pPr>
            <a:lvl5pPr marL="0" indent="0">
              <a:lnSpc>
                <a:spcPct val="90000"/>
              </a:lnSpc>
              <a:spcAft>
                <a:spcPts val="600"/>
              </a:spcAft>
              <a:buFontTx/>
              <a:buNone/>
              <a:defRPr sz="2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293238" y="6075785"/>
            <a:ext cx="496596" cy="496467"/>
          </a:xfrm>
          <a:prstGeom prst="rect">
            <a:avLst/>
          </a:prstGeom>
        </p:spPr>
      </p:pic>
    </p:spTree>
    <p:extLst>
      <p:ext uri="{BB962C8B-B14F-4D97-AF65-F5344CB8AC3E}">
        <p14:creationId xmlns:p14="http://schemas.microsoft.com/office/powerpoint/2010/main" val="269727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content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11509903" cy="862664"/>
          </a:xfrm>
        </p:spPr>
        <p:txBody>
          <a:bodyPr/>
          <a:lstStyle/>
          <a:p>
            <a:r>
              <a:rPr lang="en-US"/>
              <a:t>Click to edit Master title style</a:t>
            </a:r>
          </a:p>
        </p:txBody>
      </p:sp>
      <p:sp>
        <p:nvSpPr>
          <p:cNvPr id="5" name="Content Placeholder">
            <a:extLst>
              <a:ext uri="{FF2B5EF4-FFF2-40B4-BE49-F238E27FC236}">
                <a16:creationId xmlns:a16="http://schemas.microsoft.com/office/drawing/2014/main" id="{6DE0EB1B-D8BA-CE4B-A4F4-8B0F7363ABF8}"/>
              </a:ext>
            </a:extLst>
          </p:cNvPr>
          <p:cNvSpPr>
            <a:spLocks noGrp="1"/>
          </p:cNvSpPr>
          <p:nvPr>
            <p:ph sz="quarter" idx="11"/>
          </p:nvPr>
        </p:nvSpPr>
        <p:spPr>
          <a:xfrm>
            <a:off x="329581" y="1822440"/>
            <a:ext cx="11506148" cy="433864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2EA2E8BB-F158-E34E-8F56-F2CA182AC79E}"/>
              </a:ext>
            </a:extLst>
          </p:cNvPr>
          <p:cNvSpPr>
            <a:spLocks noGrp="1"/>
          </p:cNvSpPr>
          <p:nvPr>
            <p:ph type="ftr" sz="quarter" idx="12"/>
          </p:nvPr>
        </p:nvSpPr>
        <p:spPr/>
        <p:txBody>
          <a:bodyPr/>
          <a:lstStyle/>
          <a:p>
            <a:r>
              <a:rPr lang="en-US"/>
              <a:t>S.T.A.R.S – Dallas IIC / August 1, 2023 / © 2023 AT&amp;T Intellectual Property - AT&amp;T Proprietary (Internal Use Only) </a:t>
            </a:r>
          </a:p>
        </p:txBody>
      </p:sp>
      <p:cxnSp>
        <p:nvCxnSpPr>
          <p:cNvPr id="7" name="Straight Connector">
            <a:extLst>
              <a:ext uri="{FF2B5EF4-FFF2-40B4-BE49-F238E27FC236}">
                <a16:creationId xmlns:a16="http://schemas.microsoft.com/office/drawing/2014/main" id="{FEA13839-5F72-2046-B228-6DC99C91ADDB}"/>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9" name="Picture 8">
            <a:extLst>
              <a:ext uri="{FF2B5EF4-FFF2-40B4-BE49-F238E27FC236}">
                <a16:creationId xmlns:a16="http://schemas.microsoft.com/office/drawing/2014/main" id="{6C3A6A8D-74A3-4012-8FDF-CE7DBAD5DDA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1104519232"/>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Option 3">
    <p:spTree>
      <p:nvGrpSpPr>
        <p:cNvPr id="1" name=""/>
        <p:cNvGrpSpPr/>
        <p:nvPr/>
      </p:nvGrpSpPr>
      <p:grpSpPr>
        <a:xfrm>
          <a:off x="0" y="0"/>
          <a:ext cx="0" cy="0"/>
          <a:chOff x="0" y="0"/>
          <a:chExt cx="0" cy="0"/>
        </a:xfrm>
      </p:grpSpPr>
      <p:sp>
        <p:nvSpPr>
          <p:cNvPr id="3" name="Rectangle 2"/>
          <p:cNvSpPr/>
          <p:nvPr userDrawn="1"/>
        </p:nvSpPr>
        <p:spPr>
          <a:xfrm>
            <a:off x="1" y="774701"/>
            <a:ext cx="12192000" cy="60833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2" name="Title 1"/>
          <p:cNvSpPr>
            <a:spLocks noGrp="1"/>
          </p:cNvSpPr>
          <p:nvPr>
            <p:ph type="title" hasCustomPrompt="1"/>
          </p:nvPr>
        </p:nvSpPr>
        <p:spPr bwMode="white">
          <a:xfrm>
            <a:off x="498928" y="1642534"/>
            <a:ext cx="11211984" cy="1512147"/>
          </a:xfrm>
        </p:spPr>
        <p:txBody>
          <a:bodyPr anchor="b" anchorCtr="0"/>
          <a:lstStyle>
            <a:lvl1pPr>
              <a:lnSpc>
                <a:spcPct val="82000"/>
              </a:lnSpc>
              <a:spcAft>
                <a:spcPts val="800"/>
              </a:spcAft>
              <a:defRPr sz="3600">
                <a:solidFill>
                  <a:schemeClr val="bg1"/>
                </a:solidFill>
              </a:defRPr>
            </a:lvl1pPr>
          </a:lstStyle>
          <a:p>
            <a:r>
              <a:rPr lang="en-US"/>
              <a:t>Click to edit </a:t>
            </a:r>
            <a:br>
              <a:rPr lang="en-US"/>
            </a:br>
            <a:r>
              <a:rPr lang="en-US"/>
              <a:t>Master title style</a:t>
            </a:r>
          </a:p>
        </p:txBody>
      </p:sp>
      <p:sp>
        <p:nvSpPr>
          <p:cNvPr id="11" name="Text Placeholder 9"/>
          <p:cNvSpPr>
            <a:spLocks noGrp="1"/>
          </p:cNvSpPr>
          <p:nvPr>
            <p:ph type="body" sz="quarter" idx="13"/>
          </p:nvPr>
        </p:nvSpPr>
        <p:spPr bwMode="white">
          <a:xfrm>
            <a:off x="498930" y="3608391"/>
            <a:ext cx="5611284" cy="2246311"/>
          </a:xfrm>
        </p:spPr>
        <p:txBody>
          <a:bodyPr/>
          <a:lstStyle>
            <a:lvl1pPr marL="0" indent="0">
              <a:lnSpc>
                <a:spcPct val="90000"/>
              </a:lnSpc>
              <a:spcAft>
                <a:spcPts val="600"/>
              </a:spcAft>
              <a:buFontTx/>
              <a:buNone/>
              <a:defRPr sz="2400">
                <a:solidFill>
                  <a:srgbClr val="FFFFFF"/>
                </a:solidFill>
              </a:defRPr>
            </a:lvl1pPr>
            <a:lvl2pPr marL="0" indent="0">
              <a:lnSpc>
                <a:spcPct val="90000"/>
              </a:lnSpc>
              <a:spcAft>
                <a:spcPts val="600"/>
              </a:spcAft>
              <a:buFontTx/>
              <a:buNone/>
              <a:defRPr sz="2400">
                <a:solidFill>
                  <a:srgbClr val="FFFFFF"/>
                </a:solidFill>
              </a:defRPr>
            </a:lvl2pPr>
            <a:lvl3pPr marL="0" indent="0">
              <a:lnSpc>
                <a:spcPct val="90000"/>
              </a:lnSpc>
              <a:spcAft>
                <a:spcPts val="600"/>
              </a:spcAft>
              <a:buFontTx/>
              <a:buNone/>
              <a:defRPr sz="2400">
                <a:solidFill>
                  <a:srgbClr val="FFFFFF"/>
                </a:solidFill>
              </a:defRPr>
            </a:lvl3pPr>
            <a:lvl4pPr marL="0" indent="0">
              <a:lnSpc>
                <a:spcPct val="90000"/>
              </a:lnSpc>
              <a:spcAft>
                <a:spcPts val="600"/>
              </a:spcAft>
              <a:buFontTx/>
              <a:buNone/>
              <a:defRPr sz="2400">
                <a:solidFill>
                  <a:srgbClr val="FFFFFF"/>
                </a:solidFill>
              </a:defRPr>
            </a:lvl4pPr>
            <a:lvl5pPr marL="0" indent="0">
              <a:lnSpc>
                <a:spcPct val="90000"/>
              </a:lnSpc>
              <a:spcAft>
                <a:spcPts val="600"/>
              </a:spcAft>
              <a:buFontTx/>
              <a:buNone/>
              <a:defRPr sz="2400">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278526" y="6061077"/>
            <a:ext cx="511307" cy="511174"/>
          </a:xfrm>
          <a:prstGeom prst="rect">
            <a:avLst/>
          </a:prstGeom>
        </p:spPr>
      </p:pic>
    </p:spTree>
    <p:extLst>
      <p:ext uri="{BB962C8B-B14F-4D97-AF65-F5344CB8AC3E}">
        <p14:creationId xmlns:p14="http://schemas.microsoft.com/office/powerpoint/2010/main" val="26434301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8928" y="1642534"/>
            <a:ext cx="11211984" cy="1512147"/>
          </a:xfrm>
        </p:spPr>
        <p:txBody>
          <a:bodyPr anchor="b" anchorCtr="0"/>
          <a:lstStyle>
            <a:lvl1pPr>
              <a:lnSpc>
                <a:spcPct val="82000"/>
              </a:lnSpc>
              <a:spcAft>
                <a:spcPts val="800"/>
              </a:spcAft>
              <a:defRPr sz="3600">
                <a:solidFill>
                  <a:schemeClr val="tx1"/>
                </a:solidFill>
              </a:defRPr>
            </a:lvl1pPr>
          </a:lstStyle>
          <a:p>
            <a:r>
              <a:rPr lang="en-US"/>
              <a:t>Click to edit </a:t>
            </a:r>
            <a:br>
              <a:rPr lang="en-US"/>
            </a:br>
            <a:r>
              <a:rPr lang="en-US"/>
              <a:t>Master title style</a:t>
            </a:r>
          </a:p>
        </p:txBody>
      </p:sp>
      <p:sp>
        <p:nvSpPr>
          <p:cNvPr id="11" name="Text Placeholder 9"/>
          <p:cNvSpPr>
            <a:spLocks noGrp="1"/>
          </p:cNvSpPr>
          <p:nvPr>
            <p:ph type="body" sz="quarter" idx="13"/>
          </p:nvPr>
        </p:nvSpPr>
        <p:spPr>
          <a:xfrm>
            <a:off x="498930" y="3608391"/>
            <a:ext cx="5611284" cy="2246311"/>
          </a:xfrm>
        </p:spPr>
        <p:txBody>
          <a:bodyPr/>
          <a:lstStyle>
            <a:lvl1pPr marL="0" indent="0">
              <a:lnSpc>
                <a:spcPct val="90000"/>
              </a:lnSpc>
              <a:spcAft>
                <a:spcPts val="600"/>
              </a:spcAft>
              <a:buFontTx/>
              <a:buNone/>
              <a:defRPr sz="2400">
                <a:solidFill>
                  <a:schemeClr val="tx2"/>
                </a:solidFill>
              </a:defRPr>
            </a:lvl1pPr>
            <a:lvl2pPr marL="0" indent="0">
              <a:lnSpc>
                <a:spcPct val="90000"/>
              </a:lnSpc>
              <a:spcAft>
                <a:spcPts val="600"/>
              </a:spcAft>
              <a:buFontTx/>
              <a:buNone/>
              <a:defRPr sz="2400">
                <a:solidFill>
                  <a:schemeClr val="tx2"/>
                </a:solidFill>
              </a:defRPr>
            </a:lvl2pPr>
            <a:lvl3pPr marL="0" indent="0">
              <a:lnSpc>
                <a:spcPct val="90000"/>
              </a:lnSpc>
              <a:spcAft>
                <a:spcPts val="600"/>
              </a:spcAft>
              <a:buFontTx/>
              <a:buNone/>
              <a:defRPr sz="2400">
                <a:solidFill>
                  <a:schemeClr val="tx2"/>
                </a:solidFill>
              </a:defRPr>
            </a:lvl3pPr>
            <a:lvl4pPr marL="0" indent="0">
              <a:lnSpc>
                <a:spcPct val="90000"/>
              </a:lnSpc>
              <a:spcAft>
                <a:spcPts val="600"/>
              </a:spcAft>
              <a:buFontTx/>
              <a:buNone/>
              <a:defRPr sz="2400">
                <a:solidFill>
                  <a:schemeClr val="tx2"/>
                </a:solidFill>
              </a:defRPr>
            </a:lvl4pPr>
            <a:lvl5pPr marL="0" indent="0">
              <a:lnSpc>
                <a:spcPct val="90000"/>
              </a:lnSpc>
              <a:spcAft>
                <a:spcPts val="600"/>
              </a:spcAft>
              <a:buFontTx/>
              <a:buNone/>
              <a:defRPr sz="24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66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Option 5">
    <p:spTree>
      <p:nvGrpSpPr>
        <p:cNvPr id="1" name=""/>
        <p:cNvGrpSpPr/>
        <p:nvPr/>
      </p:nvGrpSpPr>
      <p:grpSpPr>
        <a:xfrm>
          <a:off x="0" y="0"/>
          <a:ext cx="0" cy="0"/>
          <a:chOff x="0" y="0"/>
          <a:chExt cx="0" cy="0"/>
        </a:xfrm>
      </p:grpSpPr>
      <p:sp>
        <p:nvSpPr>
          <p:cNvPr id="6" name="Picture Placeholder 5"/>
          <p:cNvSpPr>
            <a:spLocks noGrp="1"/>
          </p:cNvSpPr>
          <p:nvPr>
            <p:ph type="pic" sz="quarter" idx="14" hasCustomPrompt="1"/>
          </p:nvPr>
        </p:nvSpPr>
        <p:spPr>
          <a:xfrm>
            <a:off x="1" y="774700"/>
            <a:ext cx="12192000" cy="6083300"/>
          </a:xfrm>
          <a:solidFill>
            <a:schemeClr val="bg2"/>
          </a:solidFill>
        </p:spPr>
        <p:txBody>
          <a:bodyPr/>
          <a:lstStyle>
            <a:lvl1pPr>
              <a:defRPr sz="1800">
                <a:solidFill>
                  <a:schemeClr val="bg1"/>
                </a:solidFill>
              </a:defRPr>
            </a:lvl1pPr>
          </a:lstStyle>
          <a:p>
            <a:r>
              <a:rPr lang="en-US"/>
              <a:t>Drag picture to placeholder or click icon to add. The Globe Alone logo should sit on top of picture.</a:t>
            </a:r>
          </a:p>
        </p:txBody>
      </p:sp>
      <p:sp>
        <p:nvSpPr>
          <p:cNvPr id="2" name="Title 1"/>
          <p:cNvSpPr>
            <a:spLocks noGrp="1"/>
          </p:cNvSpPr>
          <p:nvPr>
            <p:ph type="title" hasCustomPrompt="1"/>
          </p:nvPr>
        </p:nvSpPr>
        <p:spPr bwMode="white">
          <a:xfrm>
            <a:off x="498928" y="1638300"/>
            <a:ext cx="11211984" cy="1516378"/>
          </a:xfrm>
        </p:spPr>
        <p:txBody>
          <a:bodyPr anchor="b" anchorCtr="0"/>
          <a:lstStyle>
            <a:lvl1pPr>
              <a:lnSpc>
                <a:spcPct val="82000"/>
              </a:lnSpc>
              <a:spcAft>
                <a:spcPts val="800"/>
              </a:spcAft>
              <a:defRPr sz="3600">
                <a:solidFill>
                  <a:schemeClr val="bg1"/>
                </a:solidFill>
              </a:defRPr>
            </a:lvl1pPr>
          </a:lstStyle>
          <a:p>
            <a:r>
              <a:rPr lang="en-US"/>
              <a:t>Click to edit </a:t>
            </a:r>
            <a:br>
              <a:rPr lang="en-US"/>
            </a:br>
            <a:r>
              <a:rPr lang="en-US"/>
              <a:t>Master title style</a:t>
            </a:r>
          </a:p>
        </p:txBody>
      </p:sp>
      <p:sp>
        <p:nvSpPr>
          <p:cNvPr id="11" name="Text Placeholder 9"/>
          <p:cNvSpPr>
            <a:spLocks noGrp="1"/>
          </p:cNvSpPr>
          <p:nvPr>
            <p:ph type="body" sz="quarter" idx="13"/>
          </p:nvPr>
        </p:nvSpPr>
        <p:spPr>
          <a:xfrm>
            <a:off x="498930" y="3608391"/>
            <a:ext cx="5611284" cy="2246311"/>
          </a:xfrm>
        </p:spPr>
        <p:txBody>
          <a:bodyPr/>
          <a:lstStyle>
            <a:lvl1pPr marL="0" indent="0">
              <a:lnSpc>
                <a:spcPct val="90000"/>
              </a:lnSpc>
              <a:spcAft>
                <a:spcPts val="600"/>
              </a:spcAft>
              <a:buFontTx/>
              <a:buNone/>
              <a:defRPr sz="2400">
                <a:solidFill>
                  <a:schemeClr val="tx2"/>
                </a:solidFill>
              </a:defRPr>
            </a:lvl1pPr>
            <a:lvl2pPr marL="0" indent="0">
              <a:lnSpc>
                <a:spcPct val="90000"/>
              </a:lnSpc>
              <a:spcAft>
                <a:spcPts val="600"/>
              </a:spcAft>
              <a:buFontTx/>
              <a:buNone/>
              <a:defRPr sz="2400">
                <a:solidFill>
                  <a:schemeClr val="tx2"/>
                </a:solidFill>
              </a:defRPr>
            </a:lvl2pPr>
            <a:lvl3pPr marL="0" indent="0">
              <a:lnSpc>
                <a:spcPct val="90000"/>
              </a:lnSpc>
              <a:spcAft>
                <a:spcPts val="600"/>
              </a:spcAft>
              <a:buFontTx/>
              <a:buNone/>
              <a:defRPr sz="2400">
                <a:solidFill>
                  <a:schemeClr val="tx2"/>
                </a:solidFill>
              </a:defRPr>
            </a:lvl3pPr>
            <a:lvl4pPr marL="0" indent="0">
              <a:lnSpc>
                <a:spcPct val="90000"/>
              </a:lnSpc>
              <a:spcAft>
                <a:spcPts val="600"/>
              </a:spcAft>
              <a:buFontTx/>
              <a:buNone/>
              <a:defRPr sz="2400">
                <a:solidFill>
                  <a:schemeClr val="tx2"/>
                </a:solidFill>
              </a:defRPr>
            </a:lvl4pPr>
            <a:lvl5pPr marL="0" indent="0">
              <a:lnSpc>
                <a:spcPct val="90000"/>
              </a:lnSpc>
              <a:spcAft>
                <a:spcPts val="600"/>
              </a:spcAft>
              <a:buFontTx/>
              <a:buNone/>
              <a:defRPr sz="24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6712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Content Placeholder 4"/>
          <p:cNvSpPr>
            <a:spLocks noGrp="1"/>
          </p:cNvSpPr>
          <p:nvPr>
            <p:ph sz="quarter" idx="12"/>
          </p:nvPr>
        </p:nvSpPr>
        <p:spPr>
          <a:xfrm>
            <a:off x="491067" y="1139370"/>
            <a:ext cx="11211984" cy="48121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9946661"/>
      </p:ext>
    </p:extLst>
  </p:cSld>
  <p:clrMapOvr>
    <a:masterClrMapping/>
  </p:clrMapOvr>
  <p:extLst>
    <p:ext uri="{DCECCB84-F9BA-43D5-87BE-67443E8EF086}">
      <p15:sldGuideLst xmlns:p15="http://schemas.microsoft.com/office/powerpoint/2012/main">
        <p15:guide id="1" orient="horz" pos="2160">
          <p15:clr>
            <a:srgbClr val="FBAE40"/>
          </p15:clr>
        </p15:guide>
        <p15:guide id="2" pos="288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Content Placeholder 4"/>
          <p:cNvSpPr>
            <a:spLocks noGrp="1"/>
          </p:cNvSpPr>
          <p:nvPr>
            <p:ph sz="quarter" idx="12"/>
          </p:nvPr>
        </p:nvSpPr>
        <p:spPr>
          <a:xfrm>
            <a:off x="491067" y="1139629"/>
            <a:ext cx="11211984" cy="4800600"/>
          </a:xfrm>
        </p:spPr>
        <p:txBody>
          <a:bodyPr/>
          <a:lstStyle>
            <a:lvl1pPr>
              <a:lnSpc>
                <a:spcPct val="90000"/>
              </a:lnSpc>
              <a:spcAft>
                <a:spcPts val="600"/>
              </a:spcAft>
              <a:defRPr sz="2400" baseline="0"/>
            </a:lvl1pPr>
            <a:lvl2pPr>
              <a:defRPr b="1">
                <a:solidFill>
                  <a:schemeClr val="tx1"/>
                </a:solidFill>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1991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Col">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Content Placeholder 5"/>
          <p:cNvSpPr>
            <a:spLocks noGrp="1"/>
          </p:cNvSpPr>
          <p:nvPr>
            <p:ph sz="quarter" idx="12"/>
          </p:nvPr>
        </p:nvSpPr>
        <p:spPr>
          <a:xfrm>
            <a:off x="491067" y="1139825"/>
            <a:ext cx="5461674" cy="480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13"/>
          </p:nvPr>
        </p:nvSpPr>
        <p:spPr>
          <a:xfrm>
            <a:off x="6241377" y="1139825"/>
            <a:ext cx="5461674" cy="480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70149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Col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Content Placeholder 5"/>
          <p:cNvSpPr>
            <a:spLocks noGrp="1"/>
          </p:cNvSpPr>
          <p:nvPr>
            <p:ph sz="quarter" idx="12"/>
          </p:nvPr>
        </p:nvSpPr>
        <p:spPr>
          <a:xfrm>
            <a:off x="491067" y="1139825"/>
            <a:ext cx="5461674" cy="480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4"/>
          </p:nvPr>
        </p:nvSpPr>
        <p:spPr>
          <a:xfrm>
            <a:off x="6229049" y="1206500"/>
            <a:ext cx="5476119" cy="4648200"/>
          </a:xfrm>
        </p:spPr>
        <p:txBody>
          <a:bodyPr/>
          <a:lstStyle>
            <a:lvl1pPr>
              <a:defRPr sz="1800">
                <a:solidFill>
                  <a:schemeClr val="bg2"/>
                </a:solidFill>
              </a:defRPr>
            </a:lvl1pPr>
          </a:lstStyle>
          <a:p>
            <a:r>
              <a:rPr lang="en-US"/>
              <a:t>Click icon to add picture</a:t>
            </a:r>
          </a:p>
        </p:txBody>
      </p:sp>
    </p:spTree>
    <p:extLst>
      <p:ext uri="{BB962C8B-B14F-4D97-AF65-F5344CB8AC3E}">
        <p14:creationId xmlns:p14="http://schemas.microsoft.com/office/powerpoint/2010/main" val="1306607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Col Rul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20" name="Straight Connector 19"/>
          <p:cNvCxnSpPr/>
          <p:nvPr userDrawn="1"/>
        </p:nvCxnSpPr>
        <p:spPr>
          <a:xfrm>
            <a:off x="6096001" y="1210030"/>
            <a:ext cx="0" cy="4654197"/>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7788" y="522779"/>
            <a:ext cx="11211984" cy="342206"/>
          </a:xfrm>
        </p:spPr>
        <p:txBody>
          <a:bodyPr/>
          <a:lstStyle>
            <a:lvl1pPr>
              <a:defRPr>
                <a:solidFill>
                  <a:schemeClr val="tx2"/>
                </a:solidFill>
              </a:defRPr>
            </a:lvl1pPr>
          </a:lstStyle>
          <a:p>
            <a:r>
              <a:rPr lang="en-US"/>
              <a:t>Click to edit Master title style</a:t>
            </a:r>
          </a:p>
        </p:txBody>
      </p:sp>
      <p:sp>
        <p:nvSpPr>
          <p:cNvPr id="6" name="Content Placeholder 5"/>
          <p:cNvSpPr>
            <a:spLocks noGrp="1"/>
          </p:cNvSpPr>
          <p:nvPr>
            <p:ph sz="quarter" idx="12"/>
          </p:nvPr>
        </p:nvSpPr>
        <p:spPr>
          <a:xfrm>
            <a:off x="487789" y="1139546"/>
            <a:ext cx="5364480" cy="480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13"/>
          </p:nvPr>
        </p:nvSpPr>
        <p:spPr>
          <a:xfrm>
            <a:off x="6338571" y="1139825"/>
            <a:ext cx="5364480" cy="480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1967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3 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Content Placeholder 5"/>
          <p:cNvSpPr>
            <a:spLocks noGrp="1"/>
          </p:cNvSpPr>
          <p:nvPr>
            <p:ph sz="quarter" idx="12"/>
          </p:nvPr>
        </p:nvSpPr>
        <p:spPr>
          <a:xfrm>
            <a:off x="491066" y="1143000"/>
            <a:ext cx="7001177" cy="480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13"/>
          </p:nvPr>
        </p:nvSpPr>
        <p:spPr>
          <a:xfrm>
            <a:off x="7748827" y="1143000"/>
            <a:ext cx="3954223" cy="480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3799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3 Photo">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1" name="Content Placeholder 5"/>
          <p:cNvSpPr>
            <a:spLocks noGrp="1"/>
          </p:cNvSpPr>
          <p:nvPr>
            <p:ph sz="quarter" idx="13"/>
          </p:nvPr>
        </p:nvSpPr>
        <p:spPr>
          <a:xfrm>
            <a:off x="7748827" y="1139825"/>
            <a:ext cx="3954223" cy="480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4"/>
          </p:nvPr>
        </p:nvSpPr>
        <p:spPr>
          <a:xfrm>
            <a:off x="491068" y="1206502"/>
            <a:ext cx="6995884" cy="4648199"/>
          </a:xfrm>
        </p:spPr>
        <p:txBody>
          <a:bodyPr/>
          <a:lstStyle>
            <a:lvl1pPr>
              <a:defRPr sz="1800">
                <a:solidFill>
                  <a:schemeClr val="bg2"/>
                </a:solidFill>
              </a:defRPr>
            </a:lvl1pPr>
          </a:lstStyle>
          <a:p>
            <a:r>
              <a:rPr lang="en-US"/>
              <a:t>Click icon to add picture</a:t>
            </a:r>
          </a:p>
        </p:txBody>
      </p:sp>
    </p:spTree>
    <p:extLst>
      <p:ext uri="{BB962C8B-B14F-4D97-AF65-F5344CB8AC3E}">
        <p14:creationId xmlns:p14="http://schemas.microsoft.com/office/powerpoint/2010/main" val="51480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content (2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11510213" cy="862664"/>
          </a:xfrm>
        </p:spPr>
        <p:txBody>
          <a:bodyPr/>
          <a:lstStyle/>
          <a:p>
            <a:r>
              <a:rPr lang="en-US"/>
              <a:t>Click to edit Master title style</a:t>
            </a:r>
          </a:p>
        </p:txBody>
      </p:sp>
      <p:sp>
        <p:nvSpPr>
          <p:cNvPr id="5" name="Content Placeholder 1">
            <a:extLst>
              <a:ext uri="{FF2B5EF4-FFF2-40B4-BE49-F238E27FC236}">
                <a16:creationId xmlns:a16="http://schemas.microsoft.com/office/drawing/2014/main" id="{6DE0EB1B-D8BA-CE4B-A4F4-8B0F7363ABF8}"/>
              </a:ext>
            </a:extLst>
          </p:cNvPr>
          <p:cNvSpPr>
            <a:spLocks noGrp="1"/>
          </p:cNvSpPr>
          <p:nvPr>
            <p:ph sz="quarter" idx="11"/>
          </p:nvPr>
        </p:nvSpPr>
        <p:spPr>
          <a:xfrm>
            <a:off x="329270" y="1822036"/>
            <a:ext cx="5538071" cy="43390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1BF22142-DBAA-3A4F-BA95-BE2DD864A8DF}"/>
              </a:ext>
            </a:extLst>
          </p:cNvPr>
          <p:cNvSpPr>
            <a:spLocks noGrp="1"/>
          </p:cNvSpPr>
          <p:nvPr>
            <p:ph sz="quarter" idx="12"/>
          </p:nvPr>
        </p:nvSpPr>
        <p:spPr>
          <a:xfrm>
            <a:off x="6299967" y="1822037"/>
            <a:ext cx="5533561" cy="43390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E3A9557D-E65C-3F46-9C93-D074555B98EB}"/>
              </a:ext>
            </a:extLst>
          </p:cNvPr>
          <p:cNvSpPr>
            <a:spLocks noGrp="1"/>
          </p:cNvSpPr>
          <p:nvPr>
            <p:ph type="ftr" sz="quarter" idx="13"/>
          </p:nvPr>
        </p:nvSpPr>
        <p:spPr/>
        <p:txBody>
          <a:bodyPr/>
          <a:lstStyle/>
          <a:p>
            <a:r>
              <a:rPr lang="en-US"/>
              <a:t>S.T.A.R.S – Dallas IIC / August 1, 2023 / © 2023 AT&amp;T Intellectual Property - AT&amp;T Proprietary (Internal Use Only) </a:t>
            </a:r>
          </a:p>
        </p:txBody>
      </p:sp>
      <p:cxnSp>
        <p:nvCxnSpPr>
          <p:cNvPr id="8" name="Straight Connector">
            <a:extLst>
              <a:ext uri="{FF2B5EF4-FFF2-40B4-BE49-F238E27FC236}">
                <a16:creationId xmlns:a16="http://schemas.microsoft.com/office/drawing/2014/main" id="{A0C418EE-6460-8E42-8C30-54DF8EF55627}"/>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9" name="Picture 8">
            <a:extLst>
              <a:ext uri="{FF2B5EF4-FFF2-40B4-BE49-F238E27FC236}">
                <a16:creationId xmlns:a16="http://schemas.microsoft.com/office/drawing/2014/main" id="{0D6BC2D4-40A6-4FF2-A9A2-2ED9BB39B5C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2133146540"/>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3 Rul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9" name="Straight Connector 8"/>
          <p:cNvCxnSpPr/>
          <p:nvPr userDrawn="1"/>
        </p:nvCxnSpPr>
        <p:spPr>
          <a:xfrm>
            <a:off x="7609735" y="1210030"/>
            <a:ext cx="0" cy="4654197"/>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Content Placeholder 5"/>
          <p:cNvSpPr>
            <a:spLocks noGrp="1"/>
          </p:cNvSpPr>
          <p:nvPr>
            <p:ph sz="quarter" idx="12"/>
          </p:nvPr>
        </p:nvSpPr>
        <p:spPr>
          <a:xfrm>
            <a:off x="491067" y="1139825"/>
            <a:ext cx="6873864" cy="480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13"/>
          </p:nvPr>
        </p:nvSpPr>
        <p:spPr>
          <a:xfrm>
            <a:off x="7857067" y="1139825"/>
            <a:ext cx="3845983" cy="480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9088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 Quot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20" name="Straight Connector 19"/>
          <p:cNvCxnSpPr/>
          <p:nvPr userDrawn="1"/>
        </p:nvCxnSpPr>
        <p:spPr>
          <a:xfrm>
            <a:off x="6096001" y="1210030"/>
            <a:ext cx="0" cy="4654197"/>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Content Placeholder 5"/>
          <p:cNvSpPr>
            <a:spLocks noGrp="1"/>
          </p:cNvSpPr>
          <p:nvPr>
            <p:ph sz="quarter" idx="12"/>
          </p:nvPr>
        </p:nvSpPr>
        <p:spPr>
          <a:xfrm>
            <a:off x="491067" y="1139825"/>
            <a:ext cx="5364480" cy="480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4"/>
          </p:nvPr>
        </p:nvSpPr>
        <p:spPr>
          <a:xfrm>
            <a:off x="6339141" y="1118312"/>
            <a:ext cx="5363911" cy="4833226"/>
          </a:xfrm>
        </p:spPr>
        <p:txBody>
          <a:bodyPr/>
          <a:lstStyle>
            <a:lvl1pPr marL="173038" indent="-173038">
              <a:lnSpc>
                <a:spcPct val="90000"/>
              </a:lnSpc>
              <a:spcAft>
                <a:spcPts val="1000"/>
              </a:spcAft>
              <a:defRPr sz="3200">
                <a:solidFill>
                  <a:schemeClr val="tx1"/>
                </a:solidFill>
              </a:defRPr>
            </a:lvl1pPr>
            <a:lvl2pPr marL="740664" indent="-285750">
              <a:spcAft>
                <a:spcPts val="1000"/>
              </a:spcAft>
              <a:buClr>
                <a:schemeClr val="tx2"/>
              </a:buClr>
              <a:buFont typeface="Lucida Grande"/>
              <a:buChar char="—"/>
              <a:defRPr i="1">
                <a:solidFill>
                  <a:schemeClr val="tx2"/>
                </a:solidFill>
              </a:defRPr>
            </a:lvl2pPr>
            <a:lvl3pPr marL="0" indent="0">
              <a:buClr>
                <a:schemeClr val="tx2"/>
              </a:buClr>
              <a:buFontTx/>
              <a:buNone/>
              <a:defRPr>
                <a:solidFill>
                  <a:schemeClr val="tx2"/>
                </a:solidFill>
              </a:defRPr>
            </a:lvl3pPr>
            <a:lvl4pPr marL="0" indent="0">
              <a:buClr>
                <a:schemeClr val="tx2"/>
              </a:buClr>
              <a:buFontTx/>
              <a:buNone/>
              <a:defRPr>
                <a:solidFill>
                  <a:schemeClr val="tx2"/>
                </a:solidFill>
              </a:defRPr>
            </a:lvl4pPr>
            <a:lvl5pPr marL="0" indent="0">
              <a:buClr>
                <a:schemeClr val="tx2"/>
              </a:buClr>
              <a:buFontTx/>
              <a:buNone/>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39148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sp>
        <p:nvSpPr>
          <p:cNvPr id="2" name="Title 1"/>
          <p:cNvSpPr>
            <a:spLocks noGrp="1"/>
          </p:cNvSpPr>
          <p:nvPr>
            <p:ph type="title"/>
          </p:nvPr>
        </p:nvSpPr>
        <p:spPr>
          <a:xfrm>
            <a:off x="487788" y="522779"/>
            <a:ext cx="11211984" cy="342206"/>
          </a:xfrm>
        </p:spPr>
        <p:txBody>
          <a:bodyPr/>
          <a:lstStyle>
            <a:lvl1pPr>
              <a:defRPr>
                <a:solidFill>
                  <a:schemeClr val="tx2"/>
                </a:solidFill>
              </a:defRPr>
            </a:lvl1pPr>
          </a:lstStyle>
          <a:p>
            <a:r>
              <a:rPr lang="en-US"/>
              <a:t>Click to edit Master title style</a:t>
            </a:r>
          </a:p>
        </p:txBody>
      </p:sp>
      <p:sp>
        <p:nvSpPr>
          <p:cNvPr id="6" name="Text Placeholder 3"/>
          <p:cNvSpPr>
            <a:spLocks noGrp="1"/>
          </p:cNvSpPr>
          <p:nvPr>
            <p:ph type="body" sz="quarter" idx="14"/>
          </p:nvPr>
        </p:nvSpPr>
        <p:spPr>
          <a:xfrm>
            <a:off x="487789" y="1117916"/>
            <a:ext cx="11216217" cy="4833623"/>
          </a:xfrm>
        </p:spPr>
        <p:txBody>
          <a:bodyPr/>
          <a:lstStyle>
            <a:lvl1pPr marL="173038" indent="-173038">
              <a:lnSpc>
                <a:spcPct val="90000"/>
              </a:lnSpc>
              <a:spcAft>
                <a:spcPts val="1000"/>
              </a:spcAft>
              <a:defRPr sz="3200">
                <a:solidFill>
                  <a:schemeClr val="tx1"/>
                </a:solidFill>
              </a:defRPr>
            </a:lvl1pPr>
            <a:lvl2pPr marL="740664" indent="-285750">
              <a:spcAft>
                <a:spcPts val="1000"/>
              </a:spcAft>
              <a:buClr>
                <a:schemeClr val="tx2"/>
              </a:buClr>
              <a:buFont typeface="Lucida Grande"/>
              <a:buChar char="—"/>
              <a:defRPr i="1">
                <a:solidFill>
                  <a:schemeClr val="tx2"/>
                </a:solidFill>
              </a:defRPr>
            </a:lvl2pPr>
            <a:lvl3pPr marL="0" indent="0">
              <a:buClr>
                <a:schemeClr val="tx2"/>
              </a:buClr>
              <a:buFontTx/>
              <a:buNone/>
              <a:defRPr>
                <a:solidFill>
                  <a:schemeClr val="tx2"/>
                </a:solidFill>
              </a:defRPr>
            </a:lvl3pPr>
            <a:lvl4pPr marL="0" indent="0">
              <a:buClr>
                <a:schemeClr val="tx2"/>
              </a:buClr>
              <a:buFontTx/>
              <a:buNone/>
              <a:defRPr>
                <a:solidFill>
                  <a:schemeClr val="tx2"/>
                </a:solidFill>
              </a:defRPr>
            </a:lvl4pPr>
            <a:lvl5pPr marL="0" indent="0">
              <a:buClr>
                <a:schemeClr val="tx2"/>
              </a:buClr>
              <a:buFontTx/>
              <a:buNone/>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93083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Picture Placeholder 5"/>
          <p:cNvSpPr>
            <a:spLocks noGrp="1"/>
          </p:cNvSpPr>
          <p:nvPr>
            <p:ph type="pic" sz="quarter" idx="12" hasCustomPrompt="1"/>
          </p:nvPr>
        </p:nvSpPr>
        <p:spPr>
          <a:xfrm>
            <a:off x="2" y="1206500"/>
            <a:ext cx="12192000" cy="5651500"/>
          </a:xfrm>
        </p:spPr>
        <p:txBody>
          <a:bodyPr/>
          <a:lstStyle>
            <a:lvl1pPr marL="0" marR="0" indent="0" algn="l" defTabSz="457200" rtl="0" eaLnBrk="1" fontAlgn="auto" latinLnBrk="0" hangingPunct="1">
              <a:lnSpc>
                <a:spcPct val="100000"/>
              </a:lnSpc>
              <a:spcBef>
                <a:spcPts val="0"/>
              </a:spcBef>
              <a:spcAft>
                <a:spcPts val="600"/>
              </a:spcAft>
              <a:buClr>
                <a:schemeClr val="tx1"/>
              </a:buClr>
              <a:buSzTx/>
              <a:buFont typeface="Arial"/>
              <a:buNone/>
              <a:tabLst/>
              <a:defRPr sz="1800" baseline="0">
                <a:solidFill>
                  <a:schemeClr val="bg2"/>
                </a:solidFill>
              </a:defRPr>
            </a:lvl1pPr>
          </a:lstStyle>
          <a:p>
            <a:r>
              <a:rPr lang="en-US"/>
              <a:t>Drag picture to placeholder or click icon to add. Globe logo should sit on top of picture.</a:t>
            </a:r>
          </a:p>
          <a:p>
            <a:endParaRPr lang="en-US"/>
          </a:p>
        </p:txBody>
      </p:sp>
    </p:spTree>
    <p:extLst>
      <p:ext uri="{BB962C8B-B14F-4D97-AF65-F5344CB8AC3E}">
        <p14:creationId xmlns:p14="http://schemas.microsoft.com/office/powerpoint/2010/main" val="4226315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Picture Placeholder 5"/>
          <p:cNvSpPr>
            <a:spLocks noGrp="1"/>
          </p:cNvSpPr>
          <p:nvPr>
            <p:ph type="pic" sz="quarter" idx="12" hasCustomPrompt="1"/>
          </p:nvPr>
        </p:nvSpPr>
        <p:spPr>
          <a:xfrm>
            <a:off x="0" y="1206500"/>
            <a:ext cx="6108192" cy="5651500"/>
          </a:xfrm>
        </p:spPr>
        <p:txBody>
          <a:bodyPr/>
          <a:lstStyle>
            <a:lvl1pPr marL="0" marR="0" indent="0" algn="l" defTabSz="457200" rtl="0" eaLnBrk="1" fontAlgn="auto" latinLnBrk="0" hangingPunct="1">
              <a:lnSpc>
                <a:spcPct val="100000"/>
              </a:lnSpc>
              <a:spcBef>
                <a:spcPts val="0"/>
              </a:spcBef>
              <a:spcAft>
                <a:spcPts val="600"/>
              </a:spcAft>
              <a:buClr>
                <a:schemeClr val="tx1"/>
              </a:buClr>
              <a:buSzTx/>
              <a:buFont typeface="Arial"/>
              <a:buNone/>
              <a:tabLst/>
              <a:defRPr sz="1800" baseline="0">
                <a:solidFill>
                  <a:schemeClr val="bg2"/>
                </a:solidFill>
              </a:defRPr>
            </a:lvl1pPr>
          </a:lstStyle>
          <a:p>
            <a:r>
              <a:rPr lang="en-US"/>
              <a:t>Drag picture to placeholder or click icon to add. </a:t>
            </a:r>
          </a:p>
        </p:txBody>
      </p:sp>
      <p:sp>
        <p:nvSpPr>
          <p:cNvPr id="9" name="Picture Placeholder 5"/>
          <p:cNvSpPr>
            <a:spLocks noGrp="1"/>
          </p:cNvSpPr>
          <p:nvPr>
            <p:ph type="pic" sz="quarter" idx="13" hasCustomPrompt="1"/>
          </p:nvPr>
        </p:nvSpPr>
        <p:spPr>
          <a:xfrm>
            <a:off x="6096001" y="1206500"/>
            <a:ext cx="6095998" cy="5651500"/>
          </a:xfrm>
        </p:spPr>
        <p:txBody>
          <a:bodyPr/>
          <a:lstStyle>
            <a:lvl1pPr marL="0" marR="0" indent="0" algn="l" defTabSz="457200" rtl="0" eaLnBrk="1" fontAlgn="auto" latinLnBrk="0" hangingPunct="1">
              <a:lnSpc>
                <a:spcPct val="100000"/>
              </a:lnSpc>
              <a:spcBef>
                <a:spcPts val="0"/>
              </a:spcBef>
              <a:spcAft>
                <a:spcPts val="600"/>
              </a:spcAft>
              <a:buClr>
                <a:schemeClr val="tx1"/>
              </a:buClr>
              <a:buSzTx/>
              <a:buFont typeface="Arial"/>
              <a:buNone/>
              <a:tabLst/>
              <a:defRPr sz="1800" baseline="0">
                <a:solidFill>
                  <a:schemeClr val="bg2"/>
                </a:solidFill>
              </a:defRPr>
            </a:lvl1pPr>
          </a:lstStyle>
          <a:p>
            <a:r>
              <a:rPr lang="en-US"/>
              <a:t>Drag picture to placeholder or click icon to add. Globe logo should sit on top of picture.</a:t>
            </a:r>
          </a:p>
          <a:p>
            <a:endParaRPr lang="en-US"/>
          </a:p>
        </p:txBody>
      </p:sp>
    </p:spTree>
    <p:extLst>
      <p:ext uri="{BB962C8B-B14F-4D97-AF65-F5344CB8AC3E}">
        <p14:creationId xmlns:p14="http://schemas.microsoft.com/office/powerpoint/2010/main" val="25156159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Row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13" name="Straight Connector 12"/>
          <p:cNvCxnSpPr/>
          <p:nvPr userDrawn="1"/>
        </p:nvCxnSpPr>
        <p:spPr>
          <a:xfrm flipH="1">
            <a:off x="491067" y="3520578"/>
            <a:ext cx="11211984" cy="0"/>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7788" y="522779"/>
            <a:ext cx="11211984" cy="342206"/>
          </a:xfrm>
        </p:spPr>
        <p:txBody>
          <a:bodyPr/>
          <a:lstStyle>
            <a:lvl1pPr>
              <a:defRPr>
                <a:solidFill>
                  <a:schemeClr val="tx2"/>
                </a:solidFill>
              </a:defRPr>
            </a:lvl1pPr>
          </a:lstStyle>
          <a:p>
            <a:r>
              <a:rPr lang="en-US"/>
              <a:t>Click to edit Master title style</a:t>
            </a:r>
          </a:p>
        </p:txBody>
      </p:sp>
      <p:sp>
        <p:nvSpPr>
          <p:cNvPr id="6" name="Picture Placeholder 5"/>
          <p:cNvSpPr>
            <a:spLocks noGrp="1"/>
          </p:cNvSpPr>
          <p:nvPr>
            <p:ph type="pic" sz="quarter" idx="16"/>
          </p:nvPr>
        </p:nvSpPr>
        <p:spPr>
          <a:xfrm>
            <a:off x="487788" y="1206500"/>
            <a:ext cx="2844800" cy="2128838"/>
          </a:xfrm>
        </p:spPr>
        <p:txBody>
          <a:bodyPr/>
          <a:lstStyle>
            <a:lvl1pPr>
              <a:defRPr sz="1800">
                <a:solidFill>
                  <a:schemeClr val="bg2"/>
                </a:solidFill>
              </a:defRPr>
            </a:lvl1pPr>
          </a:lstStyle>
          <a:p>
            <a:r>
              <a:rPr lang="en-US"/>
              <a:t>Click icon to add picture</a:t>
            </a:r>
          </a:p>
        </p:txBody>
      </p:sp>
      <p:sp>
        <p:nvSpPr>
          <p:cNvPr id="21" name="Text Placeholder 20"/>
          <p:cNvSpPr>
            <a:spLocks noGrp="1"/>
          </p:cNvSpPr>
          <p:nvPr>
            <p:ph type="body" sz="quarter" idx="18"/>
          </p:nvPr>
        </p:nvSpPr>
        <p:spPr>
          <a:xfrm>
            <a:off x="3676651" y="1145571"/>
            <a:ext cx="8026400" cy="2306404"/>
          </a:xfrm>
        </p:spPr>
        <p:txBody>
          <a:bodyPr/>
          <a:lstStyle>
            <a:lvl1pPr>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5"/>
          <p:cNvSpPr>
            <a:spLocks noGrp="1"/>
          </p:cNvSpPr>
          <p:nvPr>
            <p:ph type="pic" sz="quarter" idx="17"/>
          </p:nvPr>
        </p:nvSpPr>
        <p:spPr>
          <a:xfrm>
            <a:off x="487788" y="3721100"/>
            <a:ext cx="2844800" cy="2133600"/>
          </a:xfrm>
        </p:spPr>
        <p:txBody>
          <a:bodyPr/>
          <a:lstStyle>
            <a:lvl1pPr>
              <a:defRPr sz="1800">
                <a:solidFill>
                  <a:schemeClr val="bg2"/>
                </a:solidFill>
              </a:defRPr>
            </a:lvl1pPr>
          </a:lstStyle>
          <a:p>
            <a:r>
              <a:rPr lang="en-US"/>
              <a:t>Click icon to add picture</a:t>
            </a:r>
          </a:p>
        </p:txBody>
      </p:sp>
      <p:sp>
        <p:nvSpPr>
          <p:cNvPr id="22" name="Text Placeholder 20"/>
          <p:cNvSpPr>
            <a:spLocks noGrp="1"/>
          </p:cNvSpPr>
          <p:nvPr>
            <p:ph type="body" sz="quarter" idx="19"/>
          </p:nvPr>
        </p:nvSpPr>
        <p:spPr>
          <a:xfrm>
            <a:off x="3676651" y="3632261"/>
            <a:ext cx="8026400" cy="2309752"/>
          </a:xfrm>
        </p:spPr>
        <p:txBody>
          <a:bodyPr/>
          <a:lstStyle>
            <a:lvl1pPr>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3836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Row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13" name="Straight Connector 12"/>
          <p:cNvCxnSpPr/>
          <p:nvPr userDrawn="1"/>
        </p:nvCxnSpPr>
        <p:spPr>
          <a:xfrm flipH="1">
            <a:off x="491067" y="2690205"/>
            <a:ext cx="11211984" cy="0"/>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491067" y="4365061"/>
            <a:ext cx="11211984" cy="0"/>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Picture Placeholder 5"/>
          <p:cNvSpPr>
            <a:spLocks noGrp="1"/>
          </p:cNvSpPr>
          <p:nvPr>
            <p:ph type="pic" sz="quarter" idx="16"/>
          </p:nvPr>
        </p:nvSpPr>
        <p:spPr>
          <a:xfrm>
            <a:off x="491067" y="1209839"/>
            <a:ext cx="2844800" cy="1299796"/>
          </a:xfrm>
        </p:spPr>
        <p:txBody>
          <a:bodyPr/>
          <a:lstStyle>
            <a:lvl1pPr>
              <a:defRPr sz="1800">
                <a:solidFill>
                  <a:schemeClr val="bg2"/>
                </a:solidFill>
              </a:defRPr>
            </a:lvl1pPr>
          </a:lstStyle>
          <a:p>
            <a:r>
              <a:rPr lang="en-US"/>
              <a:t>Click icon to add picture</a:t>
            </a:r>
          </a:p>
        </p:txBody>
      </p:sp>
      <p:sp>
        <p:nvSpPr>
          <p:cNvPr id="21" name="Text Placeholder 20"/>
          <p:cNvSpPr>
            <a:spLocks noGrp="1"/>
          </p:cNvSpPr>
          <p:nvPr>
            <p:ph type="body" sz="quarter" idx="18"/>
          </p:nvPr>
        </p:nvSpPr>
        <p:spPr>
          <a:xfrm>
            <a:off x="3676651" y="1146867"/>
            <a:ext cx="8026400" cy="1461642"/>
          </a:xfrm>
        </p:spPr>
        <p:txBody>
          <a:bodyPr/>
          <a:lstStyle>
            <a:lvl1pPr>
              <a:spcAft>
                <a:spcPts val="600"/>
              </a:spcAft>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Picture Placeholder 5"/>
          <p:cNvSpPr>
            <a:spLocks noGrp="1"/>
          </p:cNvSpPr>
          <p:nvPr>
            <p:ph type="pic" sz="quarter" idx="19"/>
          </p:nvPr>
        </p:nvSpPr>
        <p:spPr>
          <a:xfrm>
            <a:off x="491067" y="2868174"/>
            <a:ext cx="2844800" cy="1299796"/>
          </a:xfrm>
        </p:spPr>
        <p:txBody>
          <a:bodyPr/>
          <a:lstStyle>
            <a:lvl1pPr>
              <a:defRPr sz="1800">
                <a:solidFill>
                  <a:schemeClr val="bg2"/>
                </a:solidFill>
              </a:defRPr>
            </a:lvl1pPr>
          </a:lstStyle>
          <a:p>
            <a:r>
              <a:rPr lang="en-US"/>
              <a:t>Click icon to add picture</a:t>
            </a:r>
          </a:p>
        </p:txBody>
      </p:sp>
      <p:sp>
        <p:nvSpPr>
          <p:cNvPr id="38" name="Text Placeholder 20"/>
          <p:cNvSpPr>
            <a:spLocks noGrp="1"/>
          </p:cNvSpPr>
          <p:nvPr>
            <p:ph type="body" sz="quarter" idx="20"/>
          </p:nvPr>
        </p:nvSpPr>
        <p:spPr>
          <a:xfrm>
            <a:off x="3676651" y="2778379"/>
            <a:ext cx="8026400" cy="1456917"/>
          </a:xfrm>
        </p:spPr>
        <p:txBody>
          <a:bodyPr/>
          <a:lstStyle>
            <a:lvl1pPr>
              <a:spcAft>
                <a:spcPts val="600"/>
              </a:spcAft>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Picture Placeholder 5"/>
          <p:cNvSpPr>
            <a:spLocks noGrp="1"/>
          </p:cNvSpPr>
          <p:nvPr>
            <p:ph type="pic" sz="quarter" idx="21"/>
          </p:nvPr>
        </p:nvSpPr>
        <p:spPr>
          <a:xfrm>
            <a:off x="491067" y="4546625"/>
            <a:ext cx="2844800" cy="1299796"/>
          </a:xfrm>
        </p:spPr>
        <p:txBody>
          <a:bodyPr/>
          <a:lstStyle>
            <a:lvl1pPr>
              <a:defRPr sz="1800">
                <a:solidFill>
                  <a:schemeClr val="bg2"/>
                </a:solidFill>
              </a:defRPr>
            </a:lvl1pPr>
          </a:lstStyle>
          <a:p>
            <a:r>
              <a:rPr lang="en-US"/>
              <a:t>Click icon to add picture</a:t>
            </a:r>
          </a:p>
        </p:txBody>
      </p:sp>
      <p:sp>
        <p:nvSpPr>
          <p:cNvPr id="40" name="Text Placeholder 20"/>
          <p:cNvSpPr>
            <a:spLocks noGrp="1"/>
          </p:cNvSpPr>
          <p:nvPr>
            <p:ph type="body" sz="quarter" idx="22"/>
          </p:nvPr>
        </p:nvSpPr>
        <p:spPr>
          <a:xfrm>
            <a:off x="3676651" y="4465966"/>
            <a:ext cx="8026400" cy="1485573"/>
          </a:xfrm>
        </p:spPr>
        <p:txBody>
          <a:bodyPr/>
          <a:lstStyle>
            <a:lvl1pPr>
              <a:spcAft>
                <a:spcPts val="600"/>
              </a:spcAft>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5466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Col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20" name="Straight Connector 19"/>
          <p:cNvCxnSpPr/>
          <p:nvPr userDrawn="1"/>
        </p:nvCxnSpPr>
        <p:spPr>
          <a:xfrm>
            <a:off x="6096001" y="1208090"/>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Picture Placeholder 18"/>
          <p:cNvSpPr>
            <a:spLocks noGrp="1"/>
          </p:cNvSpPr>
          <p:nvPr>
            <p:ph type="pic" sz="quarter" idx="14"/>
          </p:nvPr>
        </p:nvSpPr>
        <p:spPr>
          <a:xfrm>
            <a:off x="486834" y="1209839"/>
            <a:ext cx="5361517" cy="2317504"/>
          </a:xfrm>
        </p:spPr>
        <p:txBody>
          <a:bodyPr/>
          <a:lstStyle>
            <a:lvl1pPr>
              <a:defRPr sz="1800">
                <a:solidFill>
                  <a:schemeClr val="bg2"/>
                </a:solidFill>
              </a:defRPr>
            </a:lvl1pPr>
          </a:lstStyle>
          <a:p>
            <a:r>
              <a:rPr lang="en-US"/>
              <a:t>Click icon to add picture</a:t>
            </a:r>
          </a:p>
        </p:txBody>
      </p:sp>
      <p:sp>
        <p:nvSpPr>
          <p:cNvPr id="21" name="Picture Placeholder 18"/>
          <p:cNvSpPr>
            <a:spLocks noGrp="1"/>
          </p:cNvSpPr>
          <p:nvPr>
            <p:ph type="pic" sz="quarter" idx="15"/>
          </p:nvPr>
        </p:nvSpPr>
        <p:spPr>
          <a:xfrm>
            <a:off x="6341534" y="1209839"/>
            <a:ext cx="5361517" cy="2317504"/>
          </a:xfrm>
        </p:spPr>
        <p:txBody>
          <a:bodyPr/>
          <a:lstStyle>
            <a:lvl1pPr>
              <a:defRPr sz="1800">
                <a:solidFill>
                  <a:schemeClr val="bg2"/>
                </a:solidFill>
              </a:defRPr>
            </a:lvl1pPr>
          </a:lstStyle>
          <a:p>
            <a:r>
              <a:rPr lang="en-US"/>
              <a:t>Click icon to add picture</a:t>
            </a:r>
          </a:p>
        </p:txBody>
      </p:sp>
      <p:sp>
        <p:nvSpPr>
          <p:cNvPr id="6" name="Content Placeholder 5"/>
          <p:cNvSpPr>
            <a:spLocks noGrp="1"/>
          </p:cNvSpPr>
          <p:nvPr>
            <p:ph sz="quarter" idx="12"/>
          </p:nvPr>
        </p:nvSpPr>
        <p:spPr>
          <a:xfrm>
            <a:off x="486834" y="3709990"/>
            <a:ext cx="5364480" cy="2230437"/>
          </a:xfrm>
        </p:spPr>
        <p:txBody>
          <a:bodyPr lIns="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13"/>
          </p:nvPr>
        </p:nvSpPr>
        <p:spPr>
          <a:xfrm>
            <a:off x="6338571" y="3709990"/>
            <a:ext cx="5364480" cy="2230437"/>
          </a:xfrm>
        </p:spPr>
        <p:txBody>
          <a:bodyPr lIns="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1949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Col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12" name="Straight Connector 11"/>
          <p:cNvCxnSpPr/>
          <p:nvPr userDrawn="1"/>
        </p:nvCxnSpPr>
        <p:spPr>
          <a:xfrm>
            <a:off x="4143988" y="1208090"/>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8051796" y="1208090"/>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6834" y="522779"/>
            <a:ext cx="11211984" cy="342206"/>
          </a:xfrm>
        </p:spPr>
        <p:txBody>
          <a:bodyPr/>
          <a:lstStyle>
            <a:lvl1pPr>
              <a:defRPr>
                <a:solidFill>
                  <a:schemeClr val="tx2"/>
                </a:solidFill>
              </a:defRPr>
            </a:lvl1pPr>
          </a:lstStyle>
          <a:p>
            <a:r>
              <a:rPr lang="en-US"/>
              <a:t>Click to edit Master title style</a:t>
            </a:r>
          </a:p>
        </p:txBody>
      </p:sp>
      <p:sp>
        <p:nvSpPr>
          <p:cNvPr id="20" name="Picture Placeholder 18"/>
          <p:cNvSpPr>
            <a:spLocks noGrp="1"/>
          </p:cNvSpPr>
          <p:nvPr>
            <p:ph type="pic" sz="quarter" idx="14"/>
          </p:nvPr>
        </p:nvSpPr>
        <p:spPr>
          <a:xfrm>
            <a:off x="486833" y="1208088"/>
            <a:ext cx="3401438" cy="2317504"/>
          </a:xfrm>
        </p:spPr>
        <p:txBody>
          <a:bodyPr/>
          <a:lstStyle>
            <a:lvl1pPr>
              <a:defRPr sz="1800">
                <a:solidFill>
                  <a:schemeClr val="bg2"/>
                </a:solidFill>
              </a:defRPr>
            </a:lvl1pPr>
          </a:lstStyle>
          <a:p>
            <a:r>
              <a:rPr lang="en-US"/>
              <a:t>Click icon to add picture</a:t>
            </a:r>
          </a:p>
        </p:txBody>
      </p:sp>
      <p:sp>
        <p:nvSpPr>
          <p:cNvPr id="21" name="Picture Placeholder 18"/>
          <p:cNvSpPr>
            <a:spLocks noGrp="1"/>
          </p:cNvSpPr>
          <p:nvPr>
            <p:ph type="pic" sz="quarter" idx="20"/>
          </p:nvPr>
        </p:nvSpPr>
        <p:spPr>
          <a:xfrm>
            <a:off x="4397398" y="1208088"/>
            <a:ext cx="3401438" cy="2317504"/>
          </a:xfrm>
        </p:spPr>
        <p:txBody>
          <a:bodyPr/>
          <a:lstStyle>
            <a:lvl1pPr>
              <a:defRPr sz="1800">
                <a:solidFill>
                  <a:schemeClr val="bg2"/>
                </a:solidFill>
              </a:defRPr>
            </a:lvl1pPr>
          </a:lstStyle>
          <a:p>
            <a:r>
              <a:rPr lang="en-US"/>
              <a:t>Click icon to add picture</a:t>
            </a:r>
          </a:p>
        </p:txBody>
      </p:sp>
      <p:sp>
        <p:nvSpPr>
          <p:cNvPr id="22" name="Picture Placeholder 18"/>
          <p:cNvSpPr>
            <a:spLocks noGrp="1"/>
          </p:cNvSpPr>
          <p:nvPr>
            <p:ph type="pic" sz="quarter" idx="21"/>
          </p:nvPr>
        </p:nvSpPr>
        <p:spPr>
          <a:xfrm>
            <a:off x="8301613" y="1208088"/>
            <a:ext cx="3401438" cy="2317504"/>
          </a:xfrm>
        </p:spPr>
        <p:txBody>
          <a:bodyPr/>
          <a:lstStyle>
            <a:lvl1pPr>
              <a:defRPr sz="1800">
                <a:solidFill>
                  <a:schemeClr val="bg2"/>
                </a:solidFill>
              </a:defRPr>
            </a:lvl1pPr>
          </a:lstStyle>
          <a:p>
            <a:r>
              <a:rPr lang="en-US"/>
              <a:t>Click icon to add picture</a:t>
            </a:r>
          </a:p>
        </p:txBody>
      </p:sp>
      <p:sp>
        <p:nvSpPr>
          <p:cNvPr id="14" name="Content Placeholder 5"/>
          <p:cNvSpPr>
            <a:spLocks noGrp="1"/>
          </p:cNvSpPr>
          <p:nvPr>
            <p:ph sz="quarter" idx="17"/>
          </p:nvPr>
        </p:nvSpPr>
        <p:spPr>
          <a:xfrm>
            <a:off x="486834" y="3692709"/>
            <a:ext cx="3406501" cy="2254067"/>
          </a:xfrm>
        </p:spPr>
        <p:txBody>
          <a:bodyPr lIns="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5"/>
          <p:cNvSpPr>
            <a:spLocks noGrp="1"/>
          </p:cNvSpPr>
          <p:nvPr>
            <p:ph sz="quarter" idx="18"/>
          </p:nvPr>
        </p:nvSpPr>
        <p:spPr>
          <a:xfrm>
            <a:off x="4394641" y="3692709"/>
            <a:ext cx="3406501" cy="225406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5"/>
          <p:cNvSpPr>
            <a:spLocks noGrp="1"/>
          </p:cNvSpPr>
          <p:nvPr>
            <p:ph sz="quarter" idx="19"/>
          </p:nvPr>
        </p:nvSpPr>
        <p:spPr>
          <a:xfrm>
            <a:off x="8302451" y="3692709"/>
            <a:ext cx="3406501" cy="225406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4540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Col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14" name="Straight Connector 13"/>
          <p:cNvCxnSpPr/>
          <p:nvPr userDrawn="1"/>
        </p:nvCxnSpPr>
        <p:spPr>
          <a:xfrm>
            <a:off x="3168465" y="1208090"/>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100234" y="1209675"/>
            <a:ext cx="0" cy="4652786"/>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021420" y="1208090"/>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24" name="Picture Placeholder 18"/>
          <p:cNvSpPr>
            <a:spLocks noGrp="1"/>
          </p:cNvSpPr>
          <p:nvPr>
            <p:ph type="pic" sz="quarter" idx="14"/>
          </p:nvPr>
        </p:nvSpPr>
        <p:spPr>
          <a:xfrm>
            <a:off x="486834" y="1208088"/>
            <a:ext cx="2460727" cy="2317504"/>
          </a:xfrm>
        </p:spPr>
        <p:txBody>
          <a:bodyPr/>
          <a:lstStyle>
            <a:lvl1pPr>
              <a:defRPr sz="1800">
                <a:solidFill>
                  <a:schemeClr val="bg2"/>
                </a:solidFill>
              </a:defRPr>
            </a:lvl1pPr>
          </a:lstStyle>
          <a:p>
            <a:r>
              <a:rPr lang="en-US"/>
              <a:t>Click icon to add picture</a:t>
            </a:r>
          </a:p>
        </p:txBody>
      </p:sp>
      <p:sp>
        <p:nvSpPr>
          <p:cNvPr id="25" name="Picture Placeholder 18"/>
          <p:cNvSpPr>
            <a:spLocks noGrp="1"/>
          </p:cNvSpPr>
          <p:nvPr>
            <p:ph type="pic" sz="quarter" idx="21"/>
          </p:nvPr>
        </p:nvSpPr>
        <p:spPr>
          <a:xfrm>
            <a:off x="3413311" y="1208088"/>
            <a:ext cx="2460727" cy="2317504"/>
          </a:xfrm>
        </p:spPr>
        <p:txBody>
          <a:bodyPr/>
          <a:lstStyle>
            <a:lvl1pPr>
              <a:defRPr sz="1800">
                <a:solidFill>
                  <a:schemeClr val="bg2"/>
                </a:solidFill>
              </a:defRPr>
            </a:lvl1pPr>
          </a:lstStyle>
          <a:p>
            <a:r>
              <a:rPr lang="en-US"/>
              <a:t>Click icon to add picture</a:t>
            </a:r>
          </a:p>
        </p:txBody>
      </p:sp>
      <p:sp>
        <p:nvSpPr>
          <p:cNvPr id="26" name="Picture Placeholder 18"/>
          <p:cNvSpPr>
            <a:spLocks noGrp="1"/>
          </p:cNvSpPr>
          <p:nvPr>
            <p:ph type="pic" sz="quarter" idx="22"/>
          </p:nvPr>
        </p:nvSpPr>
        <p:spPr>
          <a:xfrm>
            <a:off x="6334072" y="1208088"/>
            <a:ext cx="2460727" cy="2317504"/>
          </a:xfrm>
        </p:spPr>
        <p:txBody>
          <a:bodyPr/>
          <a:lstStyle>
            <a:lvl1pPr>
              <a:defRPr sz="1800">
                <a:solidFill>
                  <a:schemeClr val="bg2"/>
                </a:solidFill>
              </a:defRPr>
            </a:lvl1pPr>
          </a:lstStyle>
          <a:p>
            <a:r>
              <a:rPr lang="en-US"/>
              <a:t>Click icon to add picture</a:t>
            </a:r>
          </a:p>
        </p:txBody>
      </p:sp>
      <p:sp>
        <p:nvSpPr>
          <p:cNvPr id="27" name="Picture Placeholder 18"/>
          <p:cNvSpPr>
            <a:spLocks noGrp="1"/>
          </p:cNvSpPr>
          <p:nvPr>
            <p:ph type="pic" sz="quarter" idx="23"/>
          </p:nvPr>
        </p:nvSpPr>
        <p:spPr>
          <a:xfrm>
            <a:off x="9242325" y="1208088"/>
            <a:ext cx="2460727" cy="2317504"/>
          </a:xfrm>
        </p:spPr>
        <p:txBody>
          <a:bodyPr/>
          <a:lstStyle>
            <a:lvl1pPr>
              <a:defRPr sz="1800">
                <a:solidFill>
                  <a:schemeClr val="bg2"/>
                </a:solidFill>
              </a:defRPr>
            </a:lvl1pPr>
          </a:lstStyle>
          <a:p>
            <a:r>
              <a:rPr lang="en-US"/>
              <a:t>Click icon to add picture</a:t>
            </a:r>
          </a:p>
        </p:txBody>
      </p:sp>
      <p:sp>
        <p:nvSpPr>
          <p:cNvPr id="13" name="Content Placeholder 5"/>
          <p:cNvSpPr>
            <a:spLocks noGrp="1"/>
          </p:cNvSpPr>
          <p:nvPr>
            <p:ph sz="quarter" idx="17"/>
          </p:nvPr>
        </p:nvSpPr>
        <p:spPr>
          <a:xfrm>
            <a:off x="486834" y="3684589"/>
            <a:ext cx="2436787"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5"/>
          <p:cNvSpPr>
            <a:spLocks noGrp="1"/>
          </p:cNvSpPr>
          <p:nvPr>
            <p:ph sz="quarter" idx="18"/>
          </p:nvPr>
        </p:nvSpPr>
        <p:spPr>
          <a:xfrm>
            <a:off x="3413311" y="3684589"/>
            <a:ext cx="2436787"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5"/>
          <p:cNvSpPr>
            <a:spLocks noGrp="1"/>
          </p:cNvSpPr>
          <p:nvPr>
            <p:ph sz="quarter" idx="19"/>
          </p:nvPr>
        </p:nvSpPr>
        <p:spPr>
          <a:xfrm>
            <a:off x="6334072" y="3684589"/>
            <a:ext cx="2436787"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5"/>
          <p:cNvSpPr>
            <a:spLocks noGrp="1"/>
          </p:cNvSpPr>
          <p:nvPr>
            <p:ph sz="quarter" idx="20"/>
          </p:nvPr>
        </p:nvSpPr>
        <p:spPr>
          <a:xfrm>
            <a:off x="9257691" y="3684589"/>
            <a:ext cx="2436787"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39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content (3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11510213" cy="862664"/>
          </a:xfrm>
        </p:spPr>
        <p:txBody>
          <a:bodyPr/>
          <a:lstStyle/>
          <a:p>
            <a:r>
              <a:rPr lang="en-US"/>
              <a:t>Click to edit Master title style</a:t>
            </a:r>
          </a:p>
        </p:txBody>
      </p:sp>
      <p:sp>
        <p:nvSpPr>
          <p:cNvPr id="5" name="Content Placeholder 1">
            <a:extLst>
              <a:ext uri="{FF2B5EF4-FFF2-40B4-BE49-F238E27FC236}">
                <a16:creationId xmlns:a16="http://schemas.microsoft.com/office/drawing/2014/main" id="{6DE0EB1B-D8BA-CE4B-A4F4-8B0F7363ABF8}"/>
              </a:ext>
            </a:extLst>
          </p:cNvPr>
          <p:cNvSpPr>
            <a:spLocks noGrp="1"/>
          </p:cNvSpPr>
          <p:nvPr>
            <p:ph sz="quarter" idx="11"/>
          </p:nvPr>
        </p:nvSpPr>
        <p:spPr>
          <a:xfrm>
            <a:off x="329270" y="1822035"/>
            <a:ext cx="3475625" cy="4336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1BF22142-DBAA-3A4F-BA95-BE2DD864A8DF}"/>
              </a:ext>
            </a:extLst>
          </p:cNvPr>
          <p:cNvSpPr>
            <a:spLocks noGrp="1"/>
          </p:cNvSpPr>
          <p:nvPr>
            <p:ph sz="quarter" idx="12"/>
          </p:nvPr>
        </p:nvSpPr>
        <p:spPr>
          <a:xfrm>
            <a:off x="4346564" y="1822036"/>
            <a:ext cx="3475625" cy="43355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73C7F918-8831-034A-8C00-253A50C274C7}"/>
              </a:ext>
            </a:extLst>
          </p:cNvPr>
          <p:cNvSpPr>
            <a:spLocks noGrp="1"/>
          </p:cNvSpPr>
          <p:nvPr>
            <p:ph sz="quarter" idx="13"/>
          </p:nvPr>
        </p:nvSpPr>
        <p:spPr>
          <a:xfrm>
            <a:off x="8363858" y="1822036"/>
            <a:ext cx="3475625" cy="43390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604638E5-7A89-3D4A-B0E3-E3C0BF34E9ED}"/>
              </a:ext>
            </a:extLst>
          </p:cNvPr>
          <p:cNvSpPr>
            <a:spLocks noGrp="1"/>
          </p:cNvSpPr>
          <p:nvPr>
            <p:ph type="ftr" sz="quarter" idx="14"/>
          </p:nvPr>
        </p:nvSpPr>
        <p:spPr/>
        <p:txBody>
          <a:bodyPr/>
          <a:lstStyle/>
          <a:p>
            <a:r>
              <a:rPr lang="en-US"/>
              <a:t>S.T.A.R.S – Dallas IIC / August 1, 2023 / © 2023 AT&amp;T Intellectual Property - AT&amp;T Proprietary (Internal Use Only) </a:t>
            </a:r>
          </a:p>
        </p:txBody>
      </p:sp>
      <p:cxnSp>
        <p:nvCxnSpPr>
          <p:cNvPr id="9" name="Straight Connector">
            <a:extLst>
              <a:ext uri="{FF2B5EF4-FFF2-40B4-BE49-F238E27FC236}">
                <a16:creationId xmlns:a16="http://schemas.microsoft.com/office/drawing/2014/main" id="{A033881D-54A3-0A48-AB72-ECF64E6D0217}"/>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11" name="Picture 10">
            <a:extLst>
              <a:ext uri="{FF2B5EF4-FFF2-40B4-BE49-F238E27FC236}">
                <a16:creationId xmlns:a16="http://schemas.microsoft.com/office/drawing/2014/main" id="{7983C5B5-EB9E-4048-998B-3A0DADBE582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903885749"/>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Col with Subhea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20" name="Straight Connector 19"/>
          <p:cNvCxnSpPr/>
          <p:nvPr userDrawn="1"/>
        </p:nvCxnSpPr>
        <p:spPr>
          <a:xfrm>
            <a:off x="6096001" y="2686648"/>
            <a:ext cx="0" cy="317757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6834" y="522779"/>
            <a:ext cx="11211984" cy="342206"/>
          </a:xfrm>
        </p:spPr>
        <p:txBody>
          <a:bodyPr/>
          <a:lstStyle>
            <a:lvl1pPr>
              <a:defRPr>
                <a:solidFill>
                  <a:schemeClr val="tx2"/>
                </a:solidFill>
              </a:defRPr>
            </a:lvl1pPr>
          </a:lstStyle>
          <a:p>
            <a:r>
              <a:rPr lang="en-US"/>
              <a:t>Click to edit Master title style</a:t>
            </a:r>
          </a:p>
        </p:txBody>
      </p:sp>
      <p:sp>
        <p:nvSpPr>
          <p:cNvPr id="9" name="Content Placeholder 5"/>
          <p:cNvSpPr>
            <a:spLocks noGrp="1"/>
          </p:cNvSpPr>
          <p:nvPr>
            <p:ph sz="quarter" idx="14"/>
          </p:nvPr>
        </p:nvSpPr>
        <p:spPr>
          <a:xfrm>
            <a:off x="486834" y="1118870"/>
            <a:ext cx="11211984" cy="1340190"/>
          </a:xfrm>
        </p:spPr>
        <p:txBody>
          <a:bodyPr/>
          <a:lstStyle>
            <a:lvl1pPr marL="0" indent="0">
              <a:lnSpc>
                <a:spcPct val="90000"/>
              </a:lnSpc>
              <a:spcAft>
                <a:spcPts val="1000"/>
              </a:spcAft>
              <a:buFontTx/>
              <a:buNone/>
              <a:defRPr sz="3200" baseline="0">
                <a:solidFill>
                  <a:schemeClr val="tx1"/>
                </a:solidFill>
              </a:defRPr>
            </a:lvl1pPr>
            <a:lvl2pPr marL="0" indent="0">
              <a:lnSpc>
                <a:spcPct val="90000"/>
              </a:lnSpc>
              <a:spcAft>
                <a:spcPts val="1000"/>
              </a:spcAft>
              <a:buClr>
                <a:schemeClr val="accent5"/>
              </a:buClr>
              <a:buFontTx/>
              <a:buNone/>
              <a:defRPr sz="3200">
                <a:solidFill>
                  <a:schemeClr val="tx1"/>
                </a:solidFill>
              </a:defRPr>
            </a:lvl2pPr>
            <a:lvl3pPr marL="0" indent="0">
              <a:lnSpc>
                <a:spcPct val="90000"/>
              </a:lnSpc>
              <a:spcAft>
                <a:spcPts val="1000"/>
              </a:spcAft>
              <a:buClr>
                <a:schemeClr val="accent5"/>
              </a:buClr>
              <a:buFontTx/>
              <a:buNone/>
              <a:defRPr sz="3200">
                <a:solidFill>
                  <a:schemeClr val="tx1"/>
                </a:solidFill>
              </a:defRPr>
            </a:lvl3pPr>
            <a:lvl4pPr marL="0" indent="0">
              <a:lnSpc>
                <a:spcPct val="90000"/>
              </a:lnSpc>
              <a:spcAft>
                <a:spcPts val="1000"/>
              </a:spcAft>
              <a:buClr>
                <a:schemeClr val="accent5"/>
              </a:buClr>
              <a:buFontTx/>
              <a:buNone/>
              <a:defRPr sz="3200">
                <a:solidFill>
                  <a:schemeClr val="tx1"/>
                </a:solidFill>
              </a:defRPr>
            </a:lvl4pPr>
            <a:lvl5pPr marL="0" indent="0">
              <a:lnSpc>
                <a:spcPct val="90000"/>
              </a:lnSpc>
              <a:spcAft>
                <a:spcPts val="1000"/>
              </a:spcAft>
              <a:buClr>
                <a:schemeClr val="accent5"/>
              </a:buClr>
              <a:buFontTx/>
              <a:buNone/>
              <a:defRPr sz="3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486834" y="2624604"/>
            <a:ext cx="5364480" cy="3315823"/>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13"/>
          </p:nvPr>
        </p:nvSpPr>
        <p:spPr>
          <a:xfrm>
            <a:off x="6338571" y="2623100"/>
            <a:ext cx="5364480" cy="3317327"/>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7970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Col with Subhea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20" name="Straight Connector 19"/>
          <p:cNvCxnSpPr/>
          <p:nvPr userDrawn="1"/>
        </p:nvCxnSpPr>
        <p:spPr>
          <a:xfrm>
            <a:off x="4143988" y="2686648"/>
            <a:ext cx="0" cy="317757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8051796" y="2686648"/>
            <a:ext cx="0" cy="317757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9" name="Content Placeholder 5"/>
          <p:cNvSpPr>
            <a:spLocks noGrp="1"/>
          </p:cNvSpPr>
          <p:nvPr>
            <p:ph sz="quarter" idx="14"/>
          </p:nvPr>
        </p:nvSpPr>
        <p:spPr>
          <a:xfrm>
            <a:off x="491067" y="1117981"/>
            <a:ext cx="11211984" cy="1344168"/>
          </a:xfrm>
        </p:spPr>
        <p:txBody>
          <a:bodyPr/>
          <a:lstStyle>
            <a:lvl1pPr marL="0" indent="0">
              <a:lnSpc>
                <a:spcPct val="90000"/>
              </a:lnSpc>
              <a:spcAft>
                <a:spcPts val="1000"/>
              </a:spcAft>
              <a:buFontTx/>
              <a:buNone/>
              <a:defRPr sz="3200" baseline="0">
                <a:solidFill>
                  <a:schemeClr val="tx1"/>
                </a:solidFill>
              </a:defRPr>
            </a:lvl1pPr>
            <a:lvl2pPr marL="0" indent="0">
              <a:lnSpc>
                <a:spcPct val="90000"/>
              </a:lnSpc>
              <a:spcAft>
                <a:spcPts val="1000"/>
              </a:spcAft>
              <a:buClr>
                <a:schemeClr val="accent5"/>
              </a:buClr>
              <a:buFontTx/>
              <a:buNone/>
              <a:defRPr sz="3200">
                <a:solidFill>
                  <a:schemeClr val="tx1"/>
                </a:solidFill>
              </a:defRPr>
            </a:lvl2pPr>
            <a:lvl3pPr marL="0" indent="0">
              <a:lnSpc>
                <a:spcPct val="90000"/>
              </a:lnSpc>
              <a:spcAft>
                <a:spcPts val="1000"/>
              </a:spcAft>
              <a:buClr>
                <a:schemeClr val="accent5"/>
              </a:buClr>
              <a:buFontTx/>
              <a:buNone/>
              <a:defRPr sz="3200">
                <a:solidFill>
                  <a:schemeClr val="tx1"/>
                </a:solidFill>
              </a:defRPr>
            </a:lvl3pPr>
            <a:lvl4pPr marL="0" indent="0">
              <a:lnSpc>
                <a:spcPct val="90000"/>
              </a:lnSpc>
              <a:spcAft>
                <a:spcPts val="1000"/>
              </a:spcAft>
              <a:buClr>
                <a:schemeClr val="accent5"/>
              </a:buClr>
              <a:buFontTx/>
              <a:buNone/>
              <a:defRPr sz="3200">
                <a:solidFill>
                  <a:schemeClr val="tx1"/>
                </a:solidFill>
              </a:defRPr>
            </a:lvl4pPr>
            <a:lvl5pPr marL="0" indent="0">
              <a:lnSpc>
                <a:spcPct val="90000"/>
              </a:lnSpc>
              <a:spcAft>
                <a:spcPts val="1000"/>
              </a:spcAft>
              <a:buClr>
                <a:schemeClr val="accent5"/>
              </a:buClr>
              <a:buFontTx/>
              <a:buNone/>
              <a:defRPr sz="3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486834" y="2623098"/>
            <a:ext cx="3406501" cy="3317328"/>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p:cNvSpPr>
            <a:spLocks noGrp="1"/>
          </p:cNvSpPr>
          <p:nvPr>
            <p:ph sz="quarter" idx="15"/>
          </p:nvPr>
        </p:nvSpPr>
        <p:spPr>
          <a:xfrm>
            <a:off x="4394641" y="2623098"/>
            <a:ext cx="3406501" cy="3317328"/>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5"/>
          <p:cNvSpPr>
            <a:spLocks noGrp="1"/>
          </p:cNvSpPr>
          <p:nvPr>
            <p:ph sz="quarter" idx="16"/>
          </p:nvPr>
        </p:nvSpPr>
        <p:spPr>
          <a:xfrm>
            <a:off x="8302451" y="2623098"/>
            <a:ext cx="3406501" cy="3317328"/>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22356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Col with Subhea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12" name="Straight Connector 11"/>
          <p:cNvCxnSpPr/>
          <p:nvPr userDrawn="1"/>
        </p:nvCxnSpPr>
        <p:spPr>
          <a:xfrm>
            <a:off x="3168465" y="2690652"/>
            <a:ext cx="0" cy="3173575"/>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094942" y="2690652"/>
            <a:ext cx="0" cy="3173575"/>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021420" y="2690652"/>
            <a:ext cx="0" cy="3173575"/>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9" name="Content Placeholder 5"/>
          <p:cNvSpPr>
            <a:spLocks noGrp="1"/>
          </p:cNvSpPr>
          <p:nvPr>
            <p:ph sz="quarter" idx="14"/>
          </p:nvPr>
        </p:nvSpPr>
        <p:spPr>
          <a:xfrm>
            <a:off x="491067" y="1117981"/>
            <a:ext cx="11211984" cy="1344168"/>
          </a:xfrm>
        </p:spPr>
        <p:txBody>
          <a:bodyPr/>
          <a:lstStyle>
            <a:lvl1pPr marL="0" indent="0">
              <a:lnSpc>
                <a:spcPct val="90000"/>
              </a:lnSpc>
              <a:spcAft>
                <a:spcPts val="1000"/>
              </a:spcAft>
              <a:buFontTx/>
              <a:buNone/>
              <a:defRPr sz="3200" baseline="0">
                <a:solidFill>
                  <a:schemeClr val="tx1"/>
                </a:solidFill>
              </a:defRPr>
            </a:lvl1pPr>
            <a:lvl2pPr marL="0" indent="0">
              <a:lnSpc>
                <a:spcPct val="90000"/>
              </a:lnSpc>
              <a:spcAft>
                <a:spcPts val="1000"/>
              </a:spcAft>
              <a:buClr>
                <a:schemeClr val="accent5"/>
              </a:buClr>
              <a:buFontTx/>
              <a:buNone/>
              <a:defRPr sz="3200">
                <a:solidFill>
                  <a:schemeClr val="tx1"/>
                </a:solidFill>
              </a:defRPr>
            </a:lvl2pPr>
            <a:lvl3pPr marL="0" indent="0">
              <a:lnSpc>
                <a:spcPct val="90000"/>
              </a:lnSpc>
              <a:spcAft>
                <a:spcPts val="1000"/>
              </a:spcAft>
              <a:buClr>
                <a:schemeClr val="accent5"/>
              </a:buClr>
              <a:buFontTx/>
              <a:buNone/>
              <a:defRPr sz="3200">
                <a:solidFill>
                  <a:schemeClr val="tx1"/>
                </a:solidFill>
              </a:defRPr>
            </a:lvl3pPr>
            <a:lvl4pPr marL="0" indent="0">
              <a:lnSpc>
                <a:spcPct val="90000"/>
              </a:lnSpc>
              <a:spcAft>
                <a:spcPts val="1000"/>
              </a:spcAft>
              <a:buClr>
                <a:schemeClr val="accent5"/>
              </a:buClr>
              <a:buFontTx/>
              <a:buNone/>
              <a:defRPr sz="3200">
                <a:solidFill>
                  <a:schemeClr val="tx1"/>
                </a:solidFill>
              </a:defRPr>
            </a:lvl4pPr>
            <a:lvl5pPr marL="0" indent="0">
              <a:lnSpc>
                <a:spcPct val="90000"/>
              </a:lnSpc>
              <a:spcAft>
                <a:spcPts val="1000"/>
              </a:spcAft>
              <a:buClr>
                <a:schemeClr val="accent5"/>
              </a:buClr>
              <a:buFontTx/>
              <a:buNone/>
              <a:defRPr sz="3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p:cNvSpPr>
            <a:spLocks noGrp="1"/>
          </p:cNvSpPr>
          <p:nvPr>
            <p:ph sz="quarter" idx="15"/>
          </p:nvPr>
        </p:nvSpPr>
        <p:spPr>
          <a:xfrm>
            <a:off x="486834" y="2623098"/>
            <a:ext cx="2436787"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p:cNvSpPr>
            <a:spLocks noGrp="1"/>
          </p:cNvSpPr>
          <p:nvPr>
            <p:ph sz="quarter" idx="16"/>
          </p:nvPr>
        </p:nvSpPr>
        <p:spPr>
          <a:xfrm>
            <a:off x="3413311" y="2623098"/>
            <a:ext cx="2436787"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5"/>
          <p:cNvSpPr>
            <a:spLocks noGrp="1"/>
          </p:cNvSpPr>
          <p:nvPr>
            <p:ph sz="quarter" idx="17"/>
          </p:nvPr>
        </p:nvSpPr>
        <p:spPr>
          <a:xfrm>
            <a:off x="6339788" y="2623098"/>
            <a:ext cx="2436787"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5"/>
          <p:cNvSpPr>
            <a:spLocks noGrp="1"/>
          </p:cNvSpPr>
          <p:nvPr>
            <p:ph sz="quarter" idx="18"/>
          </p:nvPr>
        </p:nvSpPr>
        <p:spPr>
          <a:xfrm>
            <a:off x="9266264" y="2623098"/>
            <a:ext cx="2436787"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72670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Col with Block">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20" name="Straight Connector 19"/>
          <p:cNvCxnSpPr/>
          <p:nvPr userDrawn="1"/>
        </p:nvCxnSpPr>
        <p:spPr>
          <a:xfrm>
            <a:off x="6096001" y="1769458"/>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067" y="522779"/>
            <a:ext cx="11211984" cy="342206"/>
          </a:xfrm>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4"/>
          </p:nvPr>
        </p:nvSpPr>
        <p:spPr>
          <a:xfrm>
            <a:off x="491068" y="1210471"/>
            <a:ext cx="11216217" cy="394846"/>
          </a:xfrm>
          <a:solidFill>
            <a:schemeClr val="tx2"/>
          </a:solidFill>
        </p:spPr>
        <p:txBody>
          <a:bodyPr lIns="91440" tIns="45720" rIns="91440" bIns="45720" anchor="ctr" anchorCtr="0"/>
          <a:lstStyle>
            <a:lvl1pPr marL="0" indent="0" algn="ctr">
              <a:spcAft>
                <a:spcPts val="600"/>
              </a:spcAft>
              <a:buFontTx/>
              <a:buNone/>
              <a:defRPr sz="1400">
                <a:solidFill>
                  <a:schemeClr val="bg1"/>
                </a:solidFill>
              </a:defRPr>
            </a:lvl1pPr>
            <a:lvl2pPr marL="0" indent="0" algn="ctr">
              <a:spcAft>
                <a:spcPts val="600"/>
              </a:spcAft>
              <a:buFontTx/>
              <a:buNone/>
              <a:defRPr sz="1400">
                <a:solidFill>
                  <a:schemeClr val="bg1"/>
                </a:solidFill>
              </a:defRPr>
            </a:lvl2pPr>
            <a:lvl3pPr marL="0" indent="0" algn="ctr">
              <a:spcAft>
                <a:spcPts val="600"/>
              </a:spcAft>
              <a:buFontTx/>
              <a:buNone/>
              <a:defRPr sz="1400">
                <a:solidFill>
                  <a:schemeClr val="bg1"/>
                </a:solidFill>
              </a:defRPr>
            </a:lvl3pPr>
            <a:lvl4pPr marL="0" indent="0" algn="ctr">
              <a:spcAft>
                <a:spcPts val="600"/>
              </a:spcAft>
              <a:buFontTx/>
              <a:buNone/>
              <a:defRPr sz="1400">
                <a:solidFill>
                  <a:schemeClr val="bg1"/>
                </a:solidFill>
              </a:defRPr>
            </a:lvl4pPr>
            <a:lvl5pPr marL="0" indent="0" algn="ctr">
              <a:spcAft>
                <a:spcPts val="600"/>
              </a:spcAft>
              <a:buFontTx/>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5"/>
          </p:nvPr>
        </p:nvSpPr>
        <p:spPr>
          <a:xfrm>
            <a:off x="491067" y="1769551"/>
            <a:ext cx="5374218"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9"/>
          <p:cNvSpPr>
            <a:spLocks noGrp="1"/>
          </p:cNvSpPr>
          <p:nvPr>
            <p:ph type="body" sz="quarter" idx="16"/>
          </p:nvPr>
        </p:nvSpPr>
        <p:spPr>
          <a:xfrm>
            <a:off x="6328834" y="1769551"/>
            <a:ext cx="5374218"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491067" y="2624604"/>
            <a:ext cx="5364480" cy="3315823"/>
          </a:xfrm>
        </p:spPr>
        <p:txBody>
          <a:bodyPr lIns="9144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13"/>
          </p:nvPr>
        </p:nvSpPr>
        <p:spPr>
          <a:xfrm>
            <a:off x="6338571" y="2623100"/>
            <a:ext cx="5364480" cy="3317327"/>
          </a:xfrm>
        </p:spPr>
        <p:txBody>
          <a:bodyPr lIns="9144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0969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Col with Block">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12" name="Straight Connector 11"/>
          <p:cNvCxnSpPr/>
          <p:nvPr userDrawn="1"/>
        </p:nvCxnSpPr>
        <p:spPr>
          <a:xfrm>
            <a:off x="4143988" y="1769458"/>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8051796" y="1769458"/>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067" y="522779"/>
            <a:ext cx="11211984" cy="342206"/>
          </a:xfrm>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4"/>
          </p:nvPr>
        </p:nvSpPr>
        <p:spPr>
          <a:xfrm>
            <a:off x="491068" y="1210471"/>
            <a:ext cx="11216217" cy="394846"/>
          </a:xfrm>
          <a:solidFill>
            <a:schemeClr val="tx2"/>
          </a:solidFill>
        </p:spPr>
        <p:txBody>
          <a:bodyPr lIns="91440" tIns="45720" rIns="91440" bIns="45720" anchor="ctr" anchorCtr="0"/>
          <a:lstStyle>
            <a:lvl1pPr marL="0" indent="0" algn="ctr">
              <a:spcAft>
                <a:spcPts val="600"/>
              </a:spcAft>
              <a:buFontTx/>
              <a:buNone/>
              <a:defRPr sz="1400">
                <a:solidFill>
                  <a:schemeClr val="bg1"/>
                </a:solidFill>
              </a:defRPr>
            </a:lvl1pPr>
            <a:lvl2pPr marL="0" indent="0" algn="ctr">
              <a:spcAft>
                <a:spcPts val="600"/>
              </a:spcAft>
              <a:buFontTx/>
              <a:buNone/>
              <a:defRPr sz="1400">
                <a:solidFill>
                  <a:schemeClr val="bg1"/>
                </a:solidFill>
              </a:defRPr>
            </a:lvl2pPr>
            <a:lvl3pPr marL="0" indent="0" algn="ctr">
              <a:spcAft>
                <a:spcPts val="600"/>
              </a:spcAft>
              <a:buFontTx/>
              <a:buNone/>
              <a:defRPr sz="1400">
                <a:solidFill>
                  <a:schemeClr val="bg1"/>
                </a:solidFill>
              </a:defRPr>
            </a:lvl3pPr>
            <a:lvl4pPr marL="0" indent="0" algn="ctr">
              <a:spcAft>
                <a:spcPts val="600"/>
              </a:spcAft>
              <a:buFontTx/>
              <a:buNone/>
              <a:defRPr sz="1400">
                <a:solidFill>
                  <a:schemeClr val="bg1"/>
                </a:solidFill>
              </a:defRPr>
            </a:lvl4pPr>
            <a:lvl5pPr marL="0" indent="0" algn="ctr">
              <a:spcAft>
                <a:spcPts val="600"/>
              </a:spcAft>
              <a:buFontTx/>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5"/>
          </p:nvPr>
        </p:nvSpPr>
        <p:spPr>
          <a:xfrm>
            <a:off x="491067" y="1769551"/>
            <a:ext cx="3406501"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p:cNvSpPr>
            <a:spLocks noGrp="1"/>
          </p:cNvSpPr>
          <p:nvPr>
            <p:ph type="body" sz="quarter" idx="20"/>
          </p:nvPr>
        </p:nvSpPr>
        <p:spPr>
          <a:xfrm>
            <a:off x="4394642" y="1769551"/>
            <a:ext cx="3406501"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p:cNvSpPr>
            <a:spLocks noGrp="1"/>
          </p:cNvSpPr>
          <p:nvPr>
            <p:ph type="body" sz="quarter" idx="21"/>
          </p:nvPr>
        </p:nvSpPr>
        <p:spPr>
          <a:xfrm>
            <a:off x="8302451" y="1769551"/>
            <a:ext cx="3406501"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p:cNvSpPr>
            <a:spLocks noGrp="1"/>
          </p:cNvSpPr>
          <p:nvPr>
            <p:ph sz="quarter" idx="17"/>
          </p:nvPr>
        </p:nvSpPr>
        <p:spPr>
          <a:xfrm>
            <a:off x="491067" y="2623098"/>
            <a:ext cx="3406501" cy="3317328"/>
          </a:xfrm>
        </p:spPr>
        <p:txBody>
          <a:bodyPr lIns="9144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5"/>
          <p:cNvSpPr>
            <a:spLocks noGrp="1"/>
          </p:cNvSpPr>
          <p:nvPr>
            <p:ph sz="quarter" idx="18"/>
          </p:nvPr>
        </p:nvSpPr>
        <p:spPr>
          <a:xfrm>
            <a:off x="4394641" y="2623098"/>
            <a:ext cx="3406501" cy="3317328"/>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5"/>
          <p:cNvSpPr>
            <a:spLocks noGrp="1"/>
          </p:cNvSpPr>
          <p:nvPr>
            <p:ph sz="quarter" idx="19"/>
          </p:nvPr>
        </p:nvSpPr>
        <p:spPr>
          <a:xfrm>
            <a:off x="8302451" y="2623098"/>
            <a:ext cx="3406501" cy="3317328"/>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4642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l with Block">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cxnSp>
        <p:nvCxnSpPr>
          <p:cNvPr id="14" name="Straight Connector 13"/>
          <p:cNvCxnSpPr/>
          <p:nvPr userDrawn="1"/>
        </p:nvCxnSpPr>
        <p:spPr>
          <a:xfrm>
            <a:off x="3168465" y="1791167"/>
            <a:ext cx="0" cy="4073058"/>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096001" y="1769458"/>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021420" y="1780314"/>
            <a:ext cx="0" cy="408391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067" y="522779"/>
            <a:ext cx="11211984" cy="342206"/>
          </a:xfrm>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4"/>
          </p:nvPr>
        </p:nvSpPr>
        <p:spPr>
          <a:xfrm>
            <a:off x="491068" y="1210471"/>
            <a:ext cx="11216217" cy="394846"/>
          </a:xfrm>
          <a:solidFill>
            <a:schemeClr val="tx2"/>
          </a:solidFill>
        </p:spPr>
        <p:txBody>
          <a:bodyPr lIns="91440" tIns="45720" rIns="91440" bIns="45720" anchor="ctr" anchorCtr="0"/>
          <a:lstStyle>
            <a:lvl1pPr marL="0" indent="0" algn="ctr">
              <a:spcAft>
                <a:spcPts val="600"/>
              </a:spcAft>
              <a:buFontTx/>
              <a:buNone/>
              <a:defRPr sz="1400">
                <a:solidFill>
                  <a:schemeClr val="bg1"/>
                </a:solidFill>
              </a:defRPr>
            </a:lvl1pPr>
            <a:lvl2pPr marL="0" indent="0" algn="ctr">
              <a:spcAft>
                <a:spcPts val="600"/>
              </a:spcAft>
              <a:buFontTx/>
              <a:buNone/>
              <a:defRPr sz="1400">
                <a:solidFill>
                  <a:schemeClr val="bg1"/>
                </a:solidFill>
              </a:defRPr>
            </a:lvl2pPr>
            <a:lvl3pPr marL="0" indent="0" algn="ctr">
              <a:spcAft>
                <a:spcPts val="600"/>
              </a:spcAft>
              <a:buFontTx/>
              <a:buNone/>
              <a:defRPr sz="1400">
                <a:solidFill>
                  <a:schemeClr val="bg1"/>
                </a:solidFill>
              </a:defRPr>
            </a:lvl3pPr>
            <a:lvl4pPr marL="0" indent="0" algn="ctr">
              <a:spcAft>
                <a:spcPts val="600"/>
              </a:spcAft>
              <a:buFontTx/>
              <a:buNone/>
              <a:defRPr sz="1400">
                <a:solidFill>
                  <a:schemeClr val="bg1"/>
                </a:solidFill>
              </a:defRPr>
            </a:lvl4pPr>
            <a:lvl5pPr marL="0" indent="0" algn="ctr">
              <a:spcAft>
                <a:spcPts val="600"/>
              </a:spcAft>
              <a:buFontTx/>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5"/>
          </p:nvPr>
        </p:nvSpPr>
        <p:spPr>
          <a:xfrm>
            <a:off x="491067" y="1769551"/>
            <a:ext cx="2451260"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p:cNvSpPr>
            <a:spLocks noGrp="1"/>
          </p:cNvSpPr>
          <p:nvPr>
            <p:ph type="body" sz="quarter" idx="21"/>
          </p:nvPr>
        </p:nvSpPr>
        <p:spPr>
          <a:xfrm>
            <a:off x="3413311" y="1769551"/>
            <a:ext cx="2451260"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p:cNvSpPr>
            <a:spLocks noGrp="1"/>
          </p:cNvSpPr>
          <p:nvPr>
            <p:ph type="body" sz="quarter" idx="22"/>
          </p:nvPr>
        </p:nvSpPr>
        <p:spPr>
          <a:xfrm>
            <a:off x="6334073" y="1769551"/>
            <a:ext cx="2451260"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9"/>
          <p:cNvSpPr>
            <a:spLocks noGrp="1"/>
          </p:cNvSpPr>
          <p:nvPr>
            <p:ph type="body" sz="quarter" idx="23"/>
          </p:nvPr>
        </p:nvSpPr>
        <p:spPr>
          <a:xfrm>
            <a:off x="9257691" y="1769551"/>
            <a:ext cx="2451260"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5"/>
          <p:cNvSpPr>
            <a:spLocks noGrp="1"/>
          </p:cNvSpPr>
          <p:nvPr>
            <p:ph sz="quarter" idx="17"/>
          </p:nvPr>
        </p:nvSpPr>
        <p:spPr>
          <a:xfrm>
            <a:off x="491067" y="2623098"/>
            <a:ext cx="2436787"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5"/>
          <p:cNvSpPr>
            <a:spLocks noGrp="1"/>
          </p:cNvSpPr>
          <p:nvPr>
            <p:ph sz="quarter" idx="18"/>
          </p:nvPr>
        </p:nvSpPr>
        <p:spPr>
          <a:xfrm>
            <a:off x="3413311" y="2623098"/>
            <a:ext cx="2436787"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5"/>
          <p:cNvSpPr>
            <a:spLocks noGrp="1"/>
          </p:cNvSpPr>
          <p:nvPr>
            <p:ph sz="quarter" idx="19"/>
          </p:nvPr>
        </p:nvSpPr>
        <p:spPr>
          <a:xfrm>
            <a:off x="6334072" y="2623098"/>
            <a:ext cx="2436787"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5"/>
          <p:cNvSpPr>
            <a:spLocks noGrp="1"/>
          </p:cNvSpPr>
          <p:nvPr>
            <p:ph sz="quarter" idx="20"/>
          </p:nvPr>
        </p:nvSpPr>
        <p:spPr>
          <a:xfrm>
            <a:off x="9257691" y="2623098"/>
            <a:ext cx="2436787"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490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llout 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Content Placeholder 5"/>
          <p:cNvSpPr>
            <a:spLocks noGrp="1"/>
          </p:cNvSpPr>
          <p:nvPr>
            <p:ph sz="quarter" idx="12"/>
          </p:nvPr>
        </p:nvSpPr>
        <p:spPr>
          <a:xfrm>
            <a:off x="491066" y="1139825"/>
            <a:ext cx="7944813" cy="4806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14"/>
          </p:nvPr>
        </p:nvSpPr>
        <p:spPr>
          <a:xfrm>
            <a:off x="8660726" y="1206500"/>
            <a:ext cx="3042325" cy="4648200"/>
          </a:xfrm>
          <a:solidFill>
            <a:srgbClr val="E8E8E8"/>
          </a:solidFill>
        </p:spPr>
        <p:txBody>
          <a:bodyPr lIns="274320" tIns="182880" rIns="274320" bIns="182880"/>
          <a:lstStyle>
            <a:lvl1pPr>
              <a:lnSpc>
                <a:spcPct val="100000"/>
              </a:lnSpc>
              <a:spcAft>
                <a:spcPts val="600"/>
              </a:spcAft>
              <a:defRPr sz="1600" baseline="0">
                <a:solidFill>
                  <a:schemeClr val="tx2"/>
                </a:solidFill>
              </a:defRPr>
            </a:lvl1pPr>
            <a:lvl2pPr>
              <a:lnSpc>
                <a:spcPct val="100000"/>
              </a:lnSpc>
              <a:spcAft>
                <a:spcPts val="600"/>
              </a:spcAft>
              <a:defRPr sz="1600" i="1" baseline="0"/>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17447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llout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9" name="Content Placeholder 5"/>
          <p:cNvSpPr>
            <a:spLocks noGrp="1"/>
          </p:cNvSpPr>
          <p:nvPr>
            <p:ph sz="quarter" idx="14"/>
          </p:nvPr>
        </p:nvSpPr>
        <p:spPr>
          <a:xfrm>
            <a:off x="8660726" y="1206500"/>
            <a:ext cx="3042325" cy="4648200"/>
          </a:xfrm>
          <a:solidFill>
            <a:srgbClr val="E8E8E8"/>
          </a:solidFill>
        </p:spPr>
        <p:txBody>
          <a:bodyPr lIns="274320" tIns="182880" rIns="274320" bIns="182880"/>
          <a:lstStyle>
            <a:lvl1pPr>
              <a:lnSpc>
                <a:spcPct val="100000"/>
              </a:lnSpc>
              <a:spcAft>
                <a:spcPts val="600"/>
              </a:spcAft>
              <a:defRPr sz="1600" baseline="0">
                <a:solidFill>
                  <a:schemeClr val="tx2"/>
                </a:solidFill>
              </a:defRPr>
            </a:lvl1pPr>
            <a:lvl2pPr>
              <a:lnSpc>
                <a:spcPct val="100000"/>
              </a:lnSpc>
              <a:spcAft>
                <a:spcPts val="600"/>
              </a:spcAft>
              <a:defRPr sz="1600" i="1" baseline="0"/>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5"/>
          </p:nvPr>
        </p:nvSpPr>
        <p:spPr>
          <a:xfrm>
            <a:off x="491067" y="1206500"/>
            <a:ext cx="7939618" cy="4648200"/>
          </a:xfrm>
        </p:spPr>
        <p:txBody>
          <a:bodyPr/>
          <a:lstStyle>
            <a:lvl1pPr>
              <a:defRPr sz="1800">
                <a:solidFill>
                  <a:schemeClr val="bg2"/>
                </a:solidFill>
              </a:defRPr>
            </a:lvl1pPr>
          </a:lstStyle>
          <a:p>
            <a:r>
              <a:rPr lang="en-US"/>
              <a:t>Click icon to add picture</a:t>
            </a:r>
          </a:p>
        </p:txBody>
      </p:sp>
    </p:spTree>
    <p:extLst>
      <p:ext uri="{BB962C8B-B14F-4D97-AF65-F5344CB8AC3E}">
        <p14:creationId xmlns:p14="http://schemas.microsoft.com/office/powerpoint/2010/main" val="27018094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rom To">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sp>
        <p:nvSpPr>
          <p:cNvPr id="5" name="Rectangle 4"/>
          <p:cNvSpPr/>
          <p:nvPr userDrawn="1"/>
        </p:nvSpPr>
        <p:spPr>
          <a:xfrm>
            <a:off x="489465" y="1458409"/>
            <a:ext cx="5349187" cy="4405816"/>
          </a:xfrm>
          <a:prstGeom prst="rect">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15" name="Rectangle 14"/>
          <p:cNvSpPr/>
          <p:nvPr userDrawn="1"/>
        </p:nvSpPr>
        <p:spPr>
          <a:xfrm>
            <a:off x="6353864" y="1458409"/>
            <a:ext cx="5349187" cy="4405816"/>
          </a:xfrm>
          <a:prstGeom prst="rect">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pic>
        <p:nvPicPr>
          <p:cNvPr id="10" name="Picture 9"/>
          <p:cNvPicPr>
            <a:picLocks noChangeAspect="1"/>
          </p:cNvPicPr>
          <p:nvPr userDrawn="1"/>
        </p:nvPicPr>
        <p:blipFill>
          <a:blip r:embed="rId2"/>
          <a:stretch>
            <a:fillRect/>
          </a:stretch>
        </p:blipFill>
        <p:spPr>
          <a:xfrm>
            <a:off x="5985527" y="3217928"/>
            <a:ext cx="254000" cy="596900"/>
          </a:xfrm>
          <a:prstGeom prst="rect">
            <a:avLst/>
          </a:prstGeom>
        </p:spPr>
      </p:pic>
      <p:sp>
        <p:nvSpPr>
          <p:cNvPr id="2" name="Title 1"/>
          <p:cNvSpPr>
            <a:spLocks noGrp="1"/>
          </p:cNvSpPr>
          <p:nvPr>
            <p:ph type="title"/>
          </p:nvPr>
        </p:nvSpPr>
        <p:spPr>
          <a:xfrm>
            <a:off x="489465" y="522779"/>
            <a:ext cx="11211984" cy="342206"/>
          </a:xfrm>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4"/>
          </p:nvPr>
        </p:nvSpPr>
        <p:spPr>
          <a:xfrm>
            <a:off x="489467" y="1142213"/>
            <a:ext cx="5349148" cy="316199"/>
          </a:xfrm>
        </p:spPr>
        <p:txBody>
          <a:bodyPr/>
          <a:lstStyle>
            <a:lvl1pPr marL="0" indent="0">
              <a:lnSpc>
                <a:spcPct val="100000"/>
              </a:lnSpc>
              <a:spcAft>
                <a:spcPts val="0"/>
              </a:spcAft>
              <a:buFontTx/>
              <a:buNone/>
              <a:defRPr sz="1600" b="0" i="1">
                <a:solidFill>
                  <a:schemeClr val="tx2"/>
                </a:solidFill>
              </a:defRPr>
            </a:lvl1pPr>
            <a:lvl2pPr marL="0" indent="0">
              <a:lnSpc>
                <a:spcPct val="100000"/>
              </a:lnSpc>
              <a:spcAft>
                <a:spcPts val="0"/>
              </a:spcAft>
              <a:buFontTx/>
              <a:buNone/>
              <a:defRPr sz="1600" b="0" i="1">
                <a:solidFill>
                  <a:schemeClr val="tx2"/>
                </a:solidFill>
              </a:defRPr>
            </a:lvl2pPr>
            <a:lvl3pPr marL="0" indent="0">
              <a:lnSpc>
                <a:spcPct val="100000"/>
              </a:lnSpc>
              <a:spcAft>
                <a:spcPts val="0"/>
              </a:spcAft>
              <a:buFontTx/>
              <a:buNone/>
              <a:defRPr sz="1600" b="0" i="1">
                <a:solidFill>
                  <a:schemeClr val="tx2"/>
                </a:solidFill>
              </a:defRPr>
            </a:lvl3pPr>
            <a:lvl4pPr marL="0" indent="0">
              <a:lnSpc>
                <a:spcPct val="100000"/>
              </a:lnSpc>
              <a:spcAft>
                <a:spcPts val="0"/>
              </a:spcAft>
              <a:buFontTx/>
              <a:buNone/>
              <a:defRPr sz="1600" b="0" i="1">
                <a:solidFill>
                  <a:schemeClr val="tx2"/>
                </a:solidFill>
              </a:defRPr>
            </a:lvl4pPr>
            <a:lvl5pPr marL="0" indent="0">
              <a:lnSpc>
                <a:spcPct val="100000"/>
              </a:lnSpc>
              <a:spcAft>
                <a:spcPts val="0"/>
              </a:spcAft>
              <a:buFontTx/>
              <a:buNone/>
              <a:defRPr sz="1600" b="0" i="1">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729195" y="1587384"/>
            <a:ext cx="4876800" cy="4137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3"/>
          <p:cNvSpPr>
            <a:spLocks noGrp="1"/>
          </p:cNvSpPr>
          <p:nvPr>
            <p:ph type="body" sz="quarter" idx="15"/>
          </p:nvPr>
        </p:nvSpPr>
        <p:spPr>
          <a:xfrm>
            <a:off x="6363056" y="1142213"/>
            <a:ext cx="5339995" cy="316199"/>
          </a:xfrm>
        </p:spPr>
        <p:txBody>
          <a:bodyPr/>
          <a:lstStyle>
            <a:lvl1pPr marL="0" indent="0">
              <a:lnSpc>
                <a:spcPct val="100000"/>
              </a:lnSpc>
              <a:spcAft>
                <a:spcPts val="0"/>
              </a:spcAft>
              <a:buFontTx/>
              <a:buNone/>
              <a:defRPr sz="1600" b="0" i="1">
                <a:solidFill>
                  <a:schemeClr val="tx2"/>
                </a:solidFill>
              </a:defRPr>
            </a:lvl1pPr>
            <a:lvl2pPr marL="0" indent="0">
              <a:lnSpc>
                <a:spcPct val="100000"/>
              </a:lnSpc>
              <a:spcAft>
                <a:spcPts val="0"/>
              </a:spcAft>
              <a:buFontTx/>
              <a:buNone/>
              <a:defRPr sz="1600" b="0" i="1">
                <a:solidFill>
                  <a:schemeClr val="tx2"/>
                </a:solidFill>
              </a:defRPr>
            </a:lvl2pPr>
            <a:lvl3pPr marL="0" indent="0">
              <a:lnSpc>
                <a:spcPct val="100000"/>
              </a:lnSpc>
              <a:spcAft>
                <a:spcPts val="0"/>
              </a:spcAft>
              <a:buFontTx/>
              <a:buNone/>
              <a:defRPr sz="1600" b="0" i="1">
                <a:solidFill>
                  <a:schemeClr val="tx2"/>
                </a:solidFill>
              </a:defRPr>
            </a:lvl3pPr>
            <a:lvl4pPr marL="0" indent="0">
              <a:lnSpc>
                <a:spcPct val="100000"/>
              </a:lnSpc>
              <a:spcAft>
                <a:spcPts val="0"/>
              </a:spcAft>
              <a:buFontTx/>
              <a:buNone/>
              <a:defRPr sz="1600" b="0" i="1">
                <a:solidFill>
                  <a:schemeClr val="tx2"/>
                </a:solidFill>
              </a:defRPr>
            </a:lvl4pPr>
            <a:lvl5pPr marL="0" indent="0">
              <a:lnSpc>
                <a:spcPct val="100000"/>
              </a:lnSpc>
              <a:spcAft>
                <a:spcPts val="0"/>
              </a:spcAft>
              <a:buFontTx/>
              <a:buNone/>
              <a:defRPr sz="1600" b="0" i="1">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5"/>
          <p:cNvSpPr>
            <a:spLocks noGrp="1"/>
          </p:cNvSpPr>
          <p:nvPr>
            <p:ph sz="quarter" idx="16"/>
          </p:nvPr>
        </p:nvSpPr>
        <p:spPr>
          <a:xfrm>
            <a:off x="6588128" y="1587384"/>
            <a:ext cx="4876800" cy="4137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580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12CB907E-C602-C34B-93F7-CA9E40714286}" type="slidenum">
              <a:rPr lang="en-US" smtClean="0"/>
              <a:pPr/>
              <a:t>‹#›</a:t>
            </a:fld>
            <a:r>
              <a:rPr lang="en-US"/>
              <a:t> </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13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4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11742472" cy="862664"/>
          </a:xfrm>
        </p:spPr>
        <p:txBody>
          <a:bodyPr/>
          <a:lstStyle/>
          <a:p>
            <a:r>
              <a:rPr lang="en-US"/>
              <a:t>Click to edit Master title style</a:t>
            </a:r>
          </a:p>
        </p:txBody>
      </p:sp>
      <p:sp>
        <p:nvSpPr>
          <p:cNvPr id="5" name="Content Placeholder 1">
            <a:extLst>
              <a:ext uri="{FF2B5EF4-FFF2-40B4-BE49-F238E27FC236}">
                <a16:creationId xmlns:a16="http://schemas.microsoft.com/office/drawing/2014/main" id="{6DE0EB1B-D8BA-CE4B-A4F4-8B0F7363ABF8}"/>
              </a:ext>
            </a:extLst>
          </p:cNvPr>
          <p:cNvSpPr>
            <a:spLocks noGrp="1"/>
          </p:cNvSpPr>
          <p:nvPr>
            <p:ph sz="quarter" idx="11"/>
          </p:nvPr>
        </p:nvSpPr>
        <p:spPr>
          <a:xfrm>
            <a:off x="329270" y="1822035"/>
            <a:ext cx="2707329" cy="4336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1BF22142-DBAA-3A4F-BA95-BE2DD864A8DF}"/>
              </a:ext>
            </a:extLst>
          </p:cNvPr>
          <p:cNvSpPr>
            <a:spLocks noGrp="1"/>
          </p:cNvSpPr>
          <p:nvPr>
            <p:ph sz="quarter" idx="12"/>
          </p:nvPr>
        </p:nvSpPr>
        <p:spPr>
          <a:xfrm>
            <a:off x="3264441" y="1822036"/>
            <a:ext cx="2707329" cy="43355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73C7F918-8831-034A-8C00-253A50C274C7}"/>
              </a:ext>
            </a:extLst>
          </p:cNvPr>
          <p:cNvSpPr>
            <a:spLocks noGrp="1"/>
          </p:cNvSpPr>
          <p:nvPr>
            <p:ph sz="quarter" idx="13"/>
          </p:nvPr>
        </p:nvSpPr>
        <p:spPr>
          <a:xfrm>
            <a:off x="6199612" y="1822036"/>
            <a:ext cx="2707329" cy="43390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D6008138-E871-7042-B79E-B1592A15A6E9}"/>
              </a:ext>
            </a:extLst>
          </p:cNvPr>
          <p:cNvSpPr>
            <a:spLocks noGrp="1"/>
          </p:cNvSpPr>
          <p:nvPr>
            <p:ph sz="quarter" idx="14"/>
          </p:nvPr>
        </p:nvSpPr>
        <p:spPr>
          <a:xfrm>
            <a:off x="9134783" y="1822036"/>
            <a:ext cx="2707329" cy="43390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0F58A795-A68E-FD4E-A80C-E91251E6D329}"/>
              </a:ext>
            </a:extLst>
          </p:cNvPr>
          <p:cNvSpPr>
            <a:spLocks noGrp="1"/>
          </p:cNvSpPr>
          <p:nvPr>
            <p:ph type="ftr" sz="quarter" idx="15"/>
          </p:nvPr>
        </p:nvSpPr>
        <p:spPr/>
        <p:txBody>
          <a:bodyPr/>
          <a:lstStyle/>
          <a:p>
            <a:r>
              <a:rPr lang="en-US"/>
              <a:t>S.T.A.R.S – Dallas IIC / August 1, 2023 / © 2023 AT&amp;T Intellectual Property - AT&amp;T Proprietary (Internal Use Only) </a:t>
            </a:r>
          </a:p>
        </p:txBody>
      </p:sp>
      <p:cxnSp>
        <p:nvCxnSpPr>
          <p:cNvPr id="10" name="Straight Connector">
            <a:extLst>
              <a:ext uri="{FF2B5EF4-FFF2-40B4-BE49-F238E27FC236}">
                <a16:creationId xmlns:a16="http://schemas.microsoft.com/office/drawing/2014/main" id="{ADAD2240-3AE4-B34C-947E-EEBCB854A77D}"/>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12" name="Picture 11">
            <a:extLst>
              <a:ext uri="{FF2B5EF4-FFF2-40B4-BE49-F238E27FC236}">
                <a16:creationId xmlns:a16="http://schemas.microsoft.com/office/drawing/2014/main" id="{1ABA2181-9333-41AB-A901-D0C31AD3D5F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1328557370"/>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12CB907E-C602-C34B-93F7-CA9E40714286}" type="slidenum">
              <a:rPr lang="en-US" smtClean="0"/>
              <a:pPr/>
              <a:t>‹#›</a:t>
            </a:fld>
            <a:r>
              <a:rPr lang="en-US"/>
              <a:t> </a:t>
            </a:r>
          </a:p>
        </p:txBody>
      </p:sp>
    </p:spTree>
    <p:extLst>
      <p:ext uri="{BB962C8B-B14F-4D97-AF65-F5344CB8AC3E}">
        <p14:creationId xmlns:p14="http://schemas.microsoft.com/office/powerpoint/2010/main" val="33380461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Globe White Background">
    <p:spTree>
      <p:nvGrpSpPr>
        <p:cNvPr id="1" name=""/>
        <p:cNvGrpSpPr/>
        <p:nvPr/>
      </p:nvGrpSpPr>
      <p:grpSpPr>
        <a:xfrm>
          <a:off x="0" y="0"/>
          <a:ext cx="0" cy="0"/>
          <a:chOff x="0" y="0"/>
          <a:chExt cx="0" cy="0"/>
        </a:xfrm>
      </p:grpSpPr>
      <p:sp>
        <p:nvSpPr>
          <p:cNvPr id="14" name="Rectangle 13"/>
          <p:cNvSpPr/>
          <p:nvPr userDrawn="1"/>
        </p:nvSpPr>
        <p:spPr bwMode="white">
          <a:xfrm>
            <a:off x="282223" y="2"/>
            <a:ext cx="4067632"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15" name="Rectangle 14"/>
          <p:cNvSpPr/>
          <p:nvPr userDrawn="1"/>
        </p:nvSpPr>
        <p:spPr bwMode="white">
          <a:xfrm>
            <a:off x="11180235" y="6078715"/>
            <a:ext cx="1011765"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pic>
        <p:nvPicPr>
          <p:cNvPr id="5" name="Picture 4"/>
          <p:cNvPicPr>
            <a:picLocks noChangeAspect="1"/>
          </p:cNvPicPr>
          <p:nvPr userDrawn="1"/>
        </p:nvPicPr>
        <p:blipFill>
          <a:blip r:embed="rId2"/>
          <a:stretch>
            <a:fillRect/>
          </a:stretch>
        </p:blipFill>
        <p:spPr bwMode="black">
          <a:xfrm>
            <a:off x="4914324" y="2189163"/>
            <a:ext cx="2340457" cy="2339848"/>
          </a:xfrm>
          <a:prstGeom prst="rect">
            <a:avLst/>
          </a:prstGeom>
        </p:spPr>
      </p:pic>
    </p:spTree>
    <p:extLst>
      <p:ext uri="{BB962C8B-B14F-4D97-AF65-F5344CB8AC3E}">
        <p14:creationId xmlns:p14="http://schemas.microsoft.com/office/powerpoint/2010/main" val="41775235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MYW White Background">
    <p:spTree>
      <p:nvGrpSpPr>
        <p:cNvPr id="1" name=""/>
        <p:cNvGrpSpPr/>
        <p:nvPr/>
      </p:nvGrpSpPr>
      <p:grpSpPr>
        <a:xfrm>
          <a:off x="0" y="0"/>
          <a:ext cx="0" cy="0"/>
          <a:chOff x="0" y="0"/>
          <a:chExt cx="0" cy="0"/>
        </a:xfrm>
      </p:grpSpPr>
      <p:sp>
        <p:nvSpPr>
          <p:cNvPr id="14" name="Rectangle 13"/>
          <p:cNvSpPr/>
          <p:nvPr userDrawn="1"/>
        </p:nvSpPr>
        <p:spPr bwMode="white">
          <a:xfrm>
            <a:off x="282223" y="2"/>
            <a:ext cx="4067632"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15" name="Rectangle 14"/>
          <p:cNvSpPr/>
          <p:nvPr userDrawn="1"/>
        </p:nvSpPr>
        <p:spPr bwMode="white">
          <a:xfrm>
            <a:off x="11180235" y="6078715"/>
            <a:ext cx="1011765"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pic>
        <p:nvPicPr>
          <p:cNvPr id="5" name="Picture 4"/>
          <p:cNvPicPr>
            <a:picLocks noChangeAspect="1"/>
          </p:cNvPicPr>
          <p:nvPr userDrawn="1"/>
        </p:nvPicPr>
        <p:blipFill>
          <a:blip r:embed="rId2"/>
          <a:stretch>
            <a:fillRect/>
          </a:stretch>
        </p:blipFill>
        <p:spPr bwMode="black">
          <a:xfrm>
            <a:off x="3906977" y="2520950"/>
            <a:ext cx="4098025" cy="1676400"/>
          </a:xfrm>
          <a:prstGeom prst="rect">
            <a:avLst/>
          </a:prstGeom>
        </p:spPr>
      </p:pic>
    </p:spTree>
    <p:extLst>
      <p:ext uri="{BB962C8B-B14F-4D97-AF65-F5344CB8AC3E}">
        <p14:creationId xmlns:p14="http://schemas.microsoft.com/office/powerpoint/2010/main" val="23480093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Globe Black Background">
    <p:bg>
      <p:bgRef idx="1001">
        <a:schemeClr val="bg2"/>
      </p:bgRef>
    </p:bg>
    <p:spTree>
      <p:nvGrpSpPr>
        <p:cNvPr id="1" name=""/>
        <p:cNvGrpSpPr/>
        <p:nvPr/>
      </p:nvGrpSpPr>
      <p:grpSpPr>
        <a:xfrm>
          <a:off x="0" y="0"/>
          <a:ext cx="0" cy="0"/>
          <a:chOff x="0" y="0"/>
          <a:chExt cx="0" cy="0"/>
        </a:xfrm>
      </p:grpSpPr>
      <p:sp>
        <p:nvSpPr>
          <p:cNvPr id="14" name="Rectangle 13"/>
          <p:cNvSpPr/>
          <p:nvPr userDrawn="1"/>
        </p:nvSpPr>
        <p:spPr bwMode="white">
          <a:xfrm>
            <a:off x="282223" y="2"/>
            <a:ext cx="4067632" cy="50364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15" name="Rectangle 14"/>
          <p:cNvSpPr/>
          <p:nvPr userDrawn="1"/>
        </p:nvSpPr>
        <p:spPr bwMode="white">
          <a:xfrm>
            <a:off x="11180235" y="6078715"/>
            <a:ext cx="1011765" cy="47448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pic>
        <p:nvPicPr>
          <p:cNvPr id="5" name="Picture 4"/>
          <p:cNvPicPr>
            <a:picLocks noChangeAspect="1"/>
          </p:cNvPicPr>
          <p:nvPr userDrawn="1"/>
        </p:nvPicPr>
        <p:blipFill>
          <a:blip r:embed="rId2"/>
          <a:stretch>
            <a:fillRect/>
          </a:stretch>
        </p:blipFill>
        <p:spPr bwMode="black">
          <a:xfrm>
            <a:off x="4925771" y="2189163"/>
            <a:ext cx="2340457" cy="2339848"/>
          </a:xfrm>
          <a:prstGeom prst="rect">
            <a:avLst/>
          </a:prstGeom>
        </p:spPr>
      </p:pic>
    </p:spTree>
    <p:extLst>
      <p:ext uri="{BB962C8B-B14F-4D97-AF65-F5344CB8AC3E}">
        <p14:creationId xmlns:p14="http://schemas.microsoft.com/office/powerpoint/2010/main" val="3640833991"/>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MYW Black Background">
    <p:bg>
      <p:bgRef idx="1001">
        <a:schemeClr val="bg2"/>
      </p:bgRef>
    </p:bg>
    <p:spTree>
      <p:nvGrpSpPr>
        <p:cNvPr id="1" name=""/>
        <p:cNvGrpSpPr/>
        <p:nvPr/>
      </p:nvGrpSpPr>
      <p:grpSpPr>
        <a:xfrm>
          <a:off x="0" y="0"/>
          <a:ext cx="0" cy="0"/>
          <a:chOff x="0" y="0"/>
          <a:chExt cx="0" cy="0"/>
        </a:xfrm>
      </p:grpSpPr>
      <p:sp>
        <p:nvSpPr>
          <p:cNvPr id="14" name="Rectangle 13"/>
          <p:cNvSpPr/>
          <p:nvPr userDrawn="1"/>
        </p:nvSpPr>
        <p:spPr bwMode="white">
          <a:xfrm>
            <a:off x="1" y="2"/>
            <a:ext cx="4349855" cy="50364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15" name="Rectangle 14"/>
          <p:cNvSpPr/>
          <p:nvPr userDrawn="1"/>
        </p:nvSpPr>
        <p:spPr bwMode="white">
          <a:xfrm>
            <a:off x="11180235" y="6078715"/>
            <a:ext cx="1011765" cy="47448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pic>
        <p:nvPicPr>
          <p:cNvPr id="5" name="Picture 4"/>
          <p:cNvPicPr>
            <a:picLocks noChangeAspect="1"/>
          </p:cNvPicPr>
          <p:nvPr userDrawn="1"/>
        </p:nvPicPr>
        <p:blipFill>
          <a:blip r:embed="rId2"/>
          <a:stretch>
            <a:fillRect/>
          </a:stretch>
        </p:blipFill>
        <p:spPr bwMode="black">
          <a:xfrm>
            <a:off x="4042112" y="2520951"/>
            <a:ext cx="4107774" cy="1680387"/>
          </a:xfrm>
          <a:prstGeom prst="rect">
            <a:avLst/>
          </a:prstGeom>
        </p:spPr>
      </p:pic>
    </p:spTree>
    <p:extLst>
      <p:ext uri="{BB962C8B-B14F-4D97-AF65-F5344CB8AC3E}">
        <p14:creationId xmlns:p14="http://schemas.microsoft.com/office/powerpoint/2010/main" val="4136144544"/>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Globe Blue Background">
    <p:bg>
      <p:bgRef idx="1001">
        <a:schemeClr val="bg1"/>
      </p:bgRef>
    </p:bg>
    <p:spTree>
      <p:nvGrpSpPr>
        <p:cNvPr id="1" name=""/>
        <p:cNvGrpSpPr/>
        <p:nvPr/>
      </p:nvGrpSpPr>
      <p:grpSpPr>
        <a:xfrm>
          <a:off x="0" y="0"/>
          <a:ext cx="0" cy="0"/>
          <a:chOff x="0" y="0"/>
          <a:chExt cx="0" cy="0"/>
        </a:xfrm>
      </p:grpSpPr>
      <p:sp>
        <p:nvSpPr>
          <p:cNvPr id="14" name="Rectangle 13"/>
          <p:cNvSpPr/>
          <p:nvPr userDrawn="1"/>
        </p:nvSpPr>
        <p:spPr bwMode="white">
          <a:xfrm>
            <a:off x="1" y="2"/>
            <a:ext cx="4349855"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15" name="Rectangle 14"/>
          <p:cNvSpPr/>
          <p:nvPr userDrawn="1"/>
        </p:nvSpPr>
        <p:spPr bwMode="white">
          <a:xfrm>
            <a:off x="11180235" y="6078715"/>
            <a:ext cx="1011765"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pic>
        <p:nvPicPr>
          <p:cNvPr id="5" name="Picture 4"/>
          <p:cNvPicPr>
            <a:picLocks noChangeAspect="1"/>
          </p:cNvPicPr>
          <p:nvPr userDrawn="1"/>
        </p:nvPicPr>
        <p:blipFill>
          <a:blip r:embed="rId2"/>
          <a:stretch>
            <a:fillRect/>
          </a:stretch>
        </p:blipFill>
        <p:spPr bwMode="black">
          <a:xfrm>
            <a:off x="5297380" y="2560638"/>
            <a:ext cx="1597238" cy="1596822"/>
          </a:xfrm>
          <a:prstGeom prst="rect">
            <a:avLst/>
          </a:prstGeom>
        </p:spPr>
      </p:pic>
    </p:spTree>
    <p:extLst>
      <p:ext uri="{BB962C8B-B14F-4D97-AF65-F5344CB8AC3E}">
        <p14:creationId xmlns:p14="http://schemas.microsoft.com/office/powerpoint/2010/main" val="3621653652"/>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MYW Blue Background">
    <p:bg>
      <p:bgRef idx="1001">
        <a:schemeClr val="bg1"/>
      </p:bgRef>
    </p:bg>
    <p:spTree>
      <p:nvGrpSpPr>
        <p:cNvPr id="1" name=""/>
        <p:cNvGrpSpPr/>
        <p:nvPr/>
      </p:nvGrpSpPr>
      <p:grpSpPr>
        <a:xfrm>
          <a:off x="0" y="0"/>
          <a:ext cx="0" cy="0"/>
          <a:chOff x="0" y="0"/>
          <a:chExt cx="0" cy="0"/>
        </a:xfrm>
      </p:grpSpPr>
      <p:sp>
        <p:nvSpPr>
          <p:cNvPr id="14" name="Rectangle 13"/>
          <p:cNvSpPr/>
          <p:nvPr userDrawn="1"/>
        </p:nvSpPr>
        <p:spPr bwMode="white">
          <a:xfrm>
            <a:off x="282223" y="2"/>
            <a:ext cx="4067632"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sp>
        <p:nvSpPr>
          <p:cNvPr id="15" name="Rectangle 14"/>
          <p:cNvSpPr/>
          <p:nvPr userDrawn="1"/>
        </p:nvSpPr>
        <p:spPr bwMode="white">
          <a:xfrm>
            <a:off x="11180235" y="6078715"/>
            <a:ext cx="1011765"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a:p>
        </p:txBody>
      </p:sp>
      <p:pic>
        <p:nvPicPr>
          <p:cNvPr id="5" name="Picture 4"/>
          <p:cNvPicPr>
            <a:picLocks noChangeAspect="1"/>
          </p:cNvPicPr>
          <p:nvPr userDrawn="1"/>
        </p:nvPicPr>
        <p:blipFill>
          <a:blip r:embed="rId2"/>
          <a:stretch>
            <a:fillRect/>
          </a:stretch>
        </p:blipFill>
        <p:spPr bwMode="black">
          <a:xfrm>
            <a:off x="4043721" y="2520950"/>
            <a:ext cx="4104557" cy="1679072"/>
          </a:xfrm>
          <a:prstGeom prst="rect">
            <a:avLst/>
          </a:prstGeom>
        </p:spPr>
      </p:pic>
    </p:spTree>
    <p:extLst>
      <p:ext uri="{BB962C8B-B14F-4D97-AF65-F5344CB8AC3E}">
        <p14:creationId xmlns:p14="http://schemas.microsoft.com/office/powerpoint/2010/main" val="3828997459"/>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content (4 column stacke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11510213" cy="862664"/>
          </a:xfrm>
        </p:spPr>
        <p:txBody>
          <a:bodyPr/>
          <a:lstStyle/>
          <a:p>
            <a:r>
              <a:rPr lang="en-US"/>
              <a:t>Click to edit Master title style</a:t>
            </a:r>
          </a:p>
        </p:txBody>
      </p:sp>
      <p:sp>
        <p:nvSpPr>
          <p:cNvPr id="5" name="Content Placeholder 1">
            <a:extLst>
              <a:ext uri="{FF2B5EF4-FFF2-40B4-BE49-F238E27FC236}">
                <a16:creationId xmlns:a16="http://schemas.microsoft.com/office/drawing/2014/main" id="{6DE0EB1B-D8BA-CE4B-A4F4-8B0F7363ABF8}"/>
              </a:ext>
            </a:extLst>
          </p:cNvPr>
          <p:cNvSpPr>
            <a:spLocks noGrp="1"/>
          </p:cNvSpPr>
          <p:nvPr>
            <p:ph sz="quarter" idx="11"/>
          </p:nvPr>
        </p:nvSpPr>
        <p:spPr>
          <a:xfrm>
            <a:off x="329270" y="1822037"/>
            <a:ext cx="5533561" cy="163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1BF22142-DBAA-3A4F-BA95-BE2DD864A8DF}"/>
              </a:ext>
            </a:extLst>
          </p:cNvPr>
          <p:cNvSpPr>
            <a:spLocks noGrp="1"/>
          </p:cNvSpPr>
          <p:nvPr>
            <p:ph sz="quarter" idx="12"/>
          </p:nvPr>
        </p:nvSpPr>
        <p:spPr>
          <a:xfrm>
            <a:off x="6306651" y="1822037"/>
            <a:ext cx="5533561" cy="163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2C3D1597-8385-C34D-9200-EF459D29C83C}"/>
              </a:ext>
            </a:extLst>
          </p:cNvPr>
          <p:cNvSpPr>
            <a:spLocks noGrp="1"/>
          </p:cNvSpPr>
          <p:nvPr>
            <p:ph sz="quarter" idx="13"/>
          </p:nvPr>
        </p:nvSpPr>
        <p:spPr>
          <a:xfrm>
            <a:off x="329270" y="3621025"/>
            <a:ext cx="5533561" cy="1632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82BFD262-FDB9-0A42-93DD-195619166911}"/>
              </a:ext>
            </a:extLst>
          </p:cNvPr>
          <p:cNvSpPr>
            <a:spLocks noGrp="1"/>
          </p:cNvSpPr>
          <p:nvPr>
            <p:ph sz="quarter" idx="14"/>
          </p:nvPr>
        </p:nvSpPr>
        <p:spPr>
          <a:xfrm>
            <a:off x="6311004" y="3621025"/>
            <a:ext cx="5533561" cy="1632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BB6DEB42-41D1-4443-9F79-00E8E3A8134F}"/>
              </a:ext>
            </a:extLst>
          </p:cNvPr>
          <p:cNvSpPr>
            <a:spLocks noGrp="1"/>
          </p:cNvSpPr>
          <p:nvPr>
            <p:ph type="ftr" sz="quarter" idx="15"/>
          </p:nvPr>
        </p:nvSpPr>
        <p:spPr/>
        <p:txBody>
          <a:bodyPr/>
          <a:lstStyle/>
          <a:p>
            <a:r>
              <a:rPr lang="en-US"/>
              <a:t>S.T.A.R.S – Dallas IIC / August 1, 2023 / © 2023 AT&amp;T Intellectual Property - AT&amp;T Proprietary (Internal Use Only) </a:t>
            </a:r>
          </a:p>
        </p:txBody>
      </p:sp>
      <p:cxnSp>
        <p:nvCxnSpPr>
          <p:cNvPr id="11" name="Straight Connector">
            <a:extLst>
              <a:ext uri="{FF2B5EF4-FFF2-40B4-BE49-F238E27FC236}">
                <a16:creationId xmlns:a16="http://schemas.microsoft.com/office/drawing/2014/main" id="{6510501E-5E7E-9B4C-B972-9D7AA5865D9D}"/>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13" name="Picture 12">
            <a:extLst>
              <a:ext uri="{FF2B5EF4-FFF2-40B4-BE49-F238E27FC236}">
                <a16:creationId xmlns:a16="http://schemas.microsoft.com/office/drawing/2014/main" id="{B6C2DE48-A9C4-4463-B920-41E7B96985B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67761040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4 column content with header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11742472" cy="862664"/>
          </a:xfrm>
        </p:spPr>
        <p:txBody>
          <a:bodyPr/>
          <a:lstStyle/>
          <a:p>
            <a:r>
              <a:rPr lang="en-US"/>
              <a:t>Click to edit Master title style</a:t>
            </a:r>
          </a:p>
        </p:txBody>
      </p:sp>
      <p:sp>
        <p:nvSpPr>
          <p:cNvPr id="5" name="Content Placeholder 1">
            <a:extLst>
              <a:ext uri="{FF2B5EF4-FFF2-40B4-BE49-F238E27FC236}">
                <a16:creationId xmlns:a16="http://schemas.microsoft.com/office/drawing/2014/main" id="{6DE0EB1B-D8BA-CE4B-A4F4-8B0F7363ABF8}"/>
              </a:ext>
            </a:extLst>
          </p:cNvPr>
          <p:cNvSpPr>
            <a:spLocks noGrp="1"/>
          </p:cNvSpPr>
          <p:nvPr>
            <p:ph sz="quarter" idx="11"/>
          </p:nvPr>
        </p:nvSpPr>
        <p:spPr>
          <a:xfrm>
            <a:off x="329270" y="2605631"/>
            <a:ext cx="2707329" cy="822945"/>
          </a:xfrm>
        </p:spPr>
        <p:txBody>
          <a:bodyPr/>
          <a:lstStyle>
            <a:lvl1pPr>
              <a:defRPr sz="1800"/>
            </a:lvl1pPr>
          </a:lstStyle>
          <a:p>
            <a:pPr lvl="0"/>
            <a:r>
              <a:rPr lang="en-US"/>
              <a:t>Click to edit Master text styles</a:t>
            </a:r>
          </a:p>
        </p:txBody>
      </p:sp>
      <p:sp>
        <p:nvSpPr>
          <p:cNvPr id="6" name="Content Placeholder 2">
            <a:extLst>
              <a:ext uri="{FF2B5EF4-FFF2-40B4-BE49-F238E27FC236}">
                <a16:creationId xmlns:a16="http://schemas.microsoft.com/office/drawing/2014/main" id="{1BF22142-DBAA-3A4F-BA95-BE2DD864A8DF}"/>
              </a:ext>
            </a:extLst>
          </p:cNvPr>
          <p:cNvSpPr>
            <a:spLocks noGrp="1"/>
          </p:cNvSpPr>
          <p:nvPr>
            <p:ph sz="quarter" idx="12"/>
          </p:nvPr>
        </p:nvSpPr>
        <p:spPr>
          <a:xfrm>
            <a:off x="3264163" y="2605631"/>
            <a:ext cx="2707329" cy="822697"/>
          </a:xfrm>
        </p:spPr>
        <p:txBody>
          <a:bodyPr/>
          <a:lstStyle>
            <a:lvl1pPr>
              <a:defRPr sz="1800"/>
            </a:lvl1pPr>
          </a:lstStyle>
          <a:p>
            <a:pPr lvl="0"/>
            <a:r>
              <a:rPr lang="en-US"/>
              <a:t>Click to edit Master text styles</a:t>
            </a:r>
          </a:p>
        </p:txBody>
      </p:sp>
      <p:sp>
        <p:nvSpPr>
          <p:cNvPr id="7" name="Content Placeholder 3">
            <a:extLst>
              <a:ext uri="{FF2B5EF4-FFF2-40B4-BE49-F238E27FC236}">
                <a16:creationId xmlns:a16="http://schemas.microsoft.com/office/drawing/2014/main" id="{73C7F918-8831-034A-8C00-253A50C274C7}"/>
              </a:ext>
            </a:extLst>
          </p:cNvPr>
          <p:cNvSpPr>
            <a:spLocks noGrp="1"/>
          </p:cNvSpPr>
          <p:nvPr>
            <p:ph sz="quarter" idx="13"/>
          </p:nvPr>
        </p:nvSpPr>
        <p:spPr>
          <a:xfrm>
            <a:off x="6199056" y="2605630"/>
            <a:ext cx="2707329" cy="823370"/>
          </a:xfrm>
        </p:spPr>
        <p:txBody>
          <a:bodyPr/>
          <a:lstStyle>
            <a:lvl1pPr>
              <a:defRPr sz="1800"/>
            </a:lvl1pPr>
          </a:lstStyle>
          <a:p>
            <a:pPr lvl="0"/>
            <a:r>
              <a:rPr lang="en-US"/>
              <a:t>Click to edit Master text styles</a:t>
            </a:r>
          </a:p>
        </p:txBody>
      </p:sp>
      <p:sp>
        <p:nvSpPr>
          <p:cNvPr id="8" name="Content Placeholder 4">
            <a:extLst>
              <a:ext uri="{FF2B5EF4-FFF2-40B4-BE49-F238E27FC236}">
                <a16:creationId xmlns:a16="http://schemas.microsoft.com/office/drawing/2014/main" id="{D6008138-E871-7042-B79E-B1592A15A6E9}"/>
              </a:ext>
            </a:extLst>
          </p:cNvPr>
          <p:cNvSpPr>
            <a:spLocks noGrp="1"/>
          </p:cNvSpPr>
          <p:nvPr>
            <p:ph sz="quarter" idx="14"/>
          </p:nvPr>
        </p:nvSpPr>
        <p:spPr>
          <a:xfrm>
            <a:off x="9133949" y="2605630"/>
            <a:ext cx="2707329" cy="823370"/>
          </a:xfrm>
        </p:spPr>
        <p:txBody>
          <a:bodyPr/>
          <a:lstStyle>
            <a:lvl1pPr>
              <a:defRPr sz="1800"/>
            </a:lvl1pPr>
          </a:lstStyle>
          <a:p>
            <a:pPr lvl="0"/>
            <a:r>
              <a:rPr lang="en-US"/>
              <a:t>Click to edit Master text styles</a:t>
            </a:r>
          </a:p>
        </p:txBody>
      </p:sp>
      <p:sp>
        <p:nvSpPr>
          <p:cNvPr id="9" name="Content Placeholder 5">
            <a:extLst>
              <a:ext uri="{FF2B5EF4-FFF2-40B4-BE49-F238E27FC236}">
                <a16:creationId xmlns:a16="http://schemas.microsoft.com/office/drawing/2014/main" id="{A754FB65-0049-2A4D-84B3-0E1EDA03A3DC}"/>
              </a:ext>
            </a:extLst>
          </p:cNvPr>
          <p:cNvSpPr>
            <a:spLocks noGrp="1"/>
          </p:cNvSpPr>
          <p:nvPr>
            <p:ph sz="quarter" idx="15"/>
          </p:nvPr>
        </p:nvSpPr>
        <p:spPr>
          <a:xfrm>
            <a:off x="329270" y="4050793"/>
            <a:ext cx="2707329" cy="2110335"/>
          </a:xfrm>
        </p:spPr>
        <p:txBody>
          <a:bodyPr/>
          <a:lstStyle>
            <a:lvl1pPr>
              <a:defRPr sz="18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6">
            <a:extLst>
              <a:ext uri="{FF2B5EF4-FFF2-40B4-BE49-F238E27FC236}">
                <a16:creationId xmlns:a16="http://schemas.microsoft.com/office/drawing/2014/main" id="{F6C07FEE-269E-1941-9A24-31C3DDCB814B}"/>
              </a:ext>
            </a:extLst>
          </p:cNvPr>
          <p:cNvSpPr>
            <a:spLocks noGrp="1"/>
          </p:cNvSpPr>
          <p:nvPr>
            <p:ph sz="quarter" idx="16"/>
          </p:nvPr>
        </p:nvSpPr>
        <p:spPr>
          <a:xfrm>
            <a:off x="3261654" y="4050792"/>
            <a:ext cx="2707329" cy="2110294"/>
          </a:xfrm>
        </p:spPr>
        <p:txBody>
          <a:bodyPr/>
          <a:lstStyle>
            <a:lvl1pPr>
              <a:defRPr sz="18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7">
            <a:extLst>
              <a:ext uri="{FF2B5EF4-FFF2-40B4-BE49-F238E27FC236}">
                <a16:creationId xmlns:a16="http://schemas.microsoft.com/office/drawing/2014/main" id="{A6253EE2-43B8-6C42-839E-C05FE49D703A}"/>
              </a:ext>
            </a:extLst>
          </p:cNvPr>
          <p:cNvSpPr>
            <a:spLocks noGrp="1"/>
          </p:cNvSpPr>
          <p:nvPr>
            <p:ph sz="quarter" idx="17"/>
          </p:nvPr>
        </p:nvSpPr>
        <p:spPr>
          <a:xfrm>
            <a:off x="6194039" y="4050793"/>
            <a:ext cx="2707329" cy="2110336"/>
          </a:xfrm>
        </p:spPr>
        <p:txBody>
          <a:bodyPr/>
          <a:lstStyle>
            <a:lvl1pPr>
              <a:defRPr sz="18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a:extLst>
              <a:ext uri="{FF2B5EF4-FFF2-40B4-BE49-F238E27FC236}">
                <a16:creationId xmlns:a16="http://schemas.microsoft.com/office/drawing/2014/main" id="{F908B1C9-21E2-1143-88A4-CF2A7BB33D27}"/>
              </a:ext>
            </a:extLst>
          </p:cNvPr>
          <p:cNvSpPr>
            <a:spLocks noGrp="1"/>
          </p:cNvSpPr>
          <p:nvPr>
            <p:ph sz="quarter" idx="18"/>
          </p:nvPr>
        </p:nvSpPr>
        <p:spPr>
          <a:xfrm>
            <a:off x="9126423" y="4050792"/>
            <a:ext cx="2707329" cy="2110294"/>
          </a:xfrm>
        </p:spPr>
        <p:txBody>
          <a:bodyPr/>
          <a:lstStyle>
            <a:lvl1pPr>
              <a:defRPr sz="18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sp>
        <p:nvSpPr>
          <p:cNvPr id="4" name="Footer Placeholder">
            <a:extLst>
              <a:ext uri="{FF2B5EF4-FFF2-40B4-BE49-F238E27FC236}">
                <a16:creationId xmlns:a16="http://schemas.microsoft.com/office/drawing/2014/main" id="{DE318CDF-3D28-0D45-A58E-785DBF27C9FB}"/>
              </a:ext>
            </a:extLst>
          </p:cNvPr>
          <p:cNvSpPr>
            <a:spLocks noGrp="1"/>
          </p:cNvSpPr>
          <p:nvPr>
            <p:ph type="ftr" sz="quarter" idx="19"/>
          </p:nvPr>
        </p:nvSpPr>
        <p:spPr/>
        <p:txBody>
          <a:bodyPr/>
          <a:lstStyle/>
          <a:p>
            <a:r>
              <a:rPr lang="en-US"/>
              <a:t>S.T.A.R.S – Dallas IIC / August 1, 2023 / © 2023 AT&amp;T Intellectual Property - AT&amp;T Proprietary (Internal Use Only) </a:t>
            </a:r>
          </a:p>
        </p:txBody>
      </p:sp>
      <p:cxnSp>
        <p:nvCxnSpPr>
          <p:cNvPr id="16" name="Straight Connector">
            <a:extLst>
              <a:ext uri="{FF2B5EF4-FFF2-40B4-BE49-F238E27FC236}">
                <a16:creationId xmlns:a16="http://schemas.microsoft.com/office/drawing/2014/main" id="{E70A6D88-32A0-FE4A-BCFF-A28D2F09E713}"/>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pic>
        <p:nvPicPr>
          <p:cNvPr id="18" name="Picture 17">
            <a:extLst>
              <a:ext uri="{FF2B5EF4-FFF2-40B4-BE49-F238E27FC236}">
                <a16:creationId xmlns:a16="http://schemas.microsoft.com/office/drawing/2014/main" id="{9F4C8360-2ED5-4EB4-9C3B-A17C380688B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240013" y="6404924"/>
            <a:ext cx="722839" cy="356078"/>
          </a:xfrm>
          <a:prstGeom prst="rect">
            <a:avLst/>
          </a:prstGeom>
        </p:spPr>
      </p:pic>
    </p:spTree>
    <p:extLst>
      <p:ext uri="{BB962C8B-B14F-4D97-AF65-F5344CB8AC3E}">
        <p14:creationId xmlns:p14="http://schemas.microsoft.com/office/powerpoint/2010/main" val="1268411305"/>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6.emf"/><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theme" Target="../theme/theme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330592" y="281967"/>
            <a:ext cx="11508891" cy="862664"/>
          </a:xfrm>
          <a:prstGeom prst="rect">
            <a:avLst/>
          </a:prstGeom>
        </p:spPr>
        <p:txBody>
          <a:bodyPr vert="horz" lIns="0" tIns="0" rIns="0" bIns="0" rtlCol="0" anchor="t" anchorCtr="0">
            <a:noAutofit/>
          </a:bodyPr>
          <a:lstStyle/>
          <a:p>
            <a:r>
              <a:rPr lang="en-US"/>
              <a:t>[Slide title]               </a:t>
            </a:r>
          </a:p>
        </p:txBody>
      </p:sp>
      <p:sp>
        <p:nvSpPr>
          <p:cNvPr id="3" name="Text Placeholder"/>
          <p:cNvSpPr>
            <a:spLocks noGrp="1"/>
          </p:cNvSpPr>
          <p:nvPr>
            <p:ph type="body" idx="1"/>
          </p:nvPr>
        </p:nvSpPr>
        <p:spPr>
          <a:xfrm>
            <a:off x="324518" y="1826247"/>
            <a:ext cx="11514966" cy="4334841"/>
          </a:xfrm>
          <a:prstGeom prst="rect">
            <a:avLst/>
          </a:prstGeom>
        </p:spPr>
        <p:txBody>
          <a:bodyPr vert="horz" lIns="0" tIns="0" rIns="0" bIns="0" spcCol="493776"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p:cNvSpPr>
            <a:spLocks noGrp="1"/>
          </p:cNvSpPr>
          <p:nvPr>
            <p:ph type="sldNum" sz="quarter" idx="4"/>
          </p:nvPr>
        </p:nvSpPr>
        <p:spPr>
          <a:xfrm>
            <a:off x="340565" y="6492240"/>
            <a:ext cx="722839" cy="192024"/>
          </a:xfrm>
          <a:prstGeom prst="rect">
            <a:avLst/>
          </a:prstGeom>
        </p:spPr>
        <p:txBody>
          <a:bodyPr vert="horz" lIns="0" tIns="0" rIns="0" bIns="0" rtlCol="0" anchor="ctr"/>
          <a:lstStyle>
            <a:lvl1pPr algn="l">
              <a:lnSpc>
                <a:spcPts val="1000"/>
              </a:lnSpc>
              <a:defRPr sz="800" b="0">
                <a:solidFill>
                  <a:schemeClr val="tx1"/>
                </a:solidFill>
                <a:latin typeface="+mn-lt"/>
                <a:cs typeface="ATT Aleck Sans" panose="020B0503020203020204" pitchFamily="34" charset="0"/>
              </a:defRPr>
            </a:lvl1pPr>
          </a:lstStyle>
          <a:p>
            <a:fld id="{E4E3109C-F841-A249-A33C-708B7DCDEF14}" type="slidenum">
              <a:rPr lang="en-US" smtClean="0"/>
              <a:t>‹#›</a:t>
            </a:fld>
            <a:endParaRPr lang="en-US"/>
          </a:p>
        </p:txBody>
      </p:sp>
      <p:sp>
        <p:nvSpPr>
          <p:cNvPr id="10" name="Footer Placeholder">
            <a:extLst>
              <a:ext uri="{FF2B5EF4-FFF2-40B4-BE49-F238E27FC236}">
                <a16:creationId xmlns:a16="http://schemas.microsoft.com/office/drawing/2014/main" id="{EA75AFFA-2073-4D48-A217-E9467D3F9954}"/>
              </a:ext>
            </a:extLst>
          </p:cNvPr>
          <p:cNvSpPr>
            <a:spLocks noGrp="1"/>
          </p:cNvSpPr>
          <p:nvPr>
            <p:ph type="ftr" sz="quarter" idx="3"/>
          </p:nvPr>
        </p:nvSpPr>
        <p:spPr>
          <a:xfrm>
            <a:off x="1063405" y="6492240"/>
            <a:ext cx="5323108" cy="192024"/>
          </a:xfrm>
          <a:prstGeom prst="rect">
            <a:avLst/>
          </a:prstGeom>
        </p:spPr>
        <p:txBody>
          <a:bodyPr vert="horz" lIns="0" tIns="0" rIns="0" bIns="0" rtlCol="0" anchor="ctr"/>
          <a:lstStyle>
            <a:lvl1pPr algn="l">
              <a:defRPr sz="800">
                <a:solidFill>
                  <a:schemeClr val="tx1"/>
                </a:solidFill>
              </a:defRPr>
            </a:lvl1pPr>
          </a:lstStyle>
          <a:p>
            <a:r>
              <a:rPr lang="en-US"/>
              <a:t>S.T.A.R.S – Dallas IIC / August 1, 2023 / © 2023 AT&amp;T Intellectual Property - AT&amp;T Proprietary (Internal Use Only) </a:t>
            </a:r>
          </a:p>
        </p:txBody>
      </p:sp>
    </p:spTree>
    <p:extLst>
      <p:ext uri="{BB962C8B-B14F-4D97-AF65-F5344CB8AC3E}">
        <p14:creationId xmlns:p14="http://schemas.microsoft.com/office/powerpoint/2010/main" val="740336604"/>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708" r:id="rId21"/>
    <p:sldLayoutId id="2147483709" r:id="rId22"/>
    <p:sldLayoutId id="2147483710" r:id="rId23"/>
    <p:sldLayoutId id="2147483711" r:id="rId24"/>
    <p:sldLayoutId id="2147483712" r:id="rId25"/>
    <p:sldLayoutId id="2147483819" r:id="rId26"/>
    <p:sldLayoutId id="2147483817" r:id="rId27"/>
    <p:sldLayoutId id="2147483818" r:id="rId28"/>
    <p:sldLayoutId id="2147483803" r:id="rId29"/>
  </p:sldLayoutIdLst>
  <p:hf hdr="0" dt="0"/>
  <p:txStyles>
    <p:titleStyle>
      <a:lvl1pPr algn="l" defTabSz="457200" rtl="0" eaLnBrk="1" latinLnBrk="0" hangingPunct="1">
        <a:lnSpc>
          <a:spcPct val="100000"/>
        </a:lnSpc>
        <a:spcBef>
          <a:spcPct val="0"/>
        </a:spcBef>
        <a:spcAft>
          <a:spcPts val="0"/>
        </a:spcAft>
        <a:buNone/>
        <a:defRPr sz="2400" b="0" i="0" kern="1200">
          <a:solidFill>
            <a:schemeClr val="tx1"/>
          </a:solidFill>
          <a:latin typeface="ATT Aleck Sans Medium" panose="020B0503020203020204" pitchFamily="34" charset="0"/>
          <a:ea typeface="+mj-ea"/>
          <a:cs typeface="ATT Aleck Sans Medium" panose="020B0503020203020204" pitchFamily="34" charset="0"/>
        </a:defRPr>
      </a:lvl1pPr>
    </p:titleStyle>
    <p:bodyStyle>
      <a:lvl1pPr marL="0" indent="0" algn="l" defTabSz="457200" rtl="0" eaLnBrk="1" latinLnBrk="0" hangingPunct="1">
        <a:lnSpc>
          <a:spcPct val="100000"/>
        </a:lnSpc>
        <a:spcBef>
          <a:spcPts val="0"/>
        </a:spcBef>
        <a:spcAft>
          <a:spcPts val="800"/>
        </a:spcAft>
        <a:buClr>
          <a:schemeClr val="tx1"/>
        </a:buClr>
        <a:buFontTx/>
        <a:buNone/>
        <a:defRPr sz="2400" kern="1200">
          <a:solidFill>
            <a:schemeClr val="tx2"/>
          </a:solidFill>
          <a:latin typeface="+mn-lt"/>
          <a:ea typeface="+mn-ea"/>
          <a:cs typeface="ATT Aleck Sans" panose="020B0503020203020204" pitchFamily="34" charset="0"/>
        </a:defRPr>
      </a:lvl1pPr>
      <a:lvl2pPr marL="285750" indent="-285750" algn="l" defTabSz="457200" rtl="0" eaLnBrk="1" latinLnBrk="0" hangingPunct="1">
        <a:lnSpc>
          <a:spcPct val="100000"/>
        </a:lnSpc>
        <a:spcBef>
          <a:spcPts val="0"/>
        </a:spcBef>
        <a:spcAft>
          <a:spcPts val="800"/>
        </a:spcAft>
        <a:buClrTx/>
        <a:buSzPct val="101000"/>
        <a:buFont typeface="ATT Aleck Sans" panose="020B0604020202020204" pitchFamily="34" charset="0"/>
        <a:buChar char="•"/>
        <a:defRPr sz="1400" kern="1200" baseline="0">
          <a:solidFill>
            <a:schemeClr val="tx1"/>
          </a:solidFill>
          <a:latin typeface="+mn-lt"/>
          <a:ea typeface="+mn-ea"/>
          <a:cs typeface="ATT Aleck Sans" panose="020B0503020203020204" pitchFamily="34" charset="0"/>
        </a:defRPr>
      </a:lvl2pPr>
      <a:lvl3pPr marL="4572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baseline="0">
          <a:solidFill>
            <a:schemeClr val="tx1"/>
          </a:solidFill>
          <a:latin typeface="+mn-lt"/>
          <a:ea typeface="+mn-ea"/>
          <a:cs typeface="ATT Aleck Sans" panose="020B0503020203020204" pitchFamily="34" charset="0"/>
        </a:defRPr>
      </a:lvl3pPr>
      <a:lvl4pPr marL="742950" indent="-285750" algn="l" defTabSz="457200" rtl="0" eaLnBrk="1" latinLnBrk="0" hangingPunct="1">
        <a:lnSpc>
          <a:spcPct val="100000"/>
        </a:lnSpc>
        <a:spcBef>
          <a:spcPts val="0"/>
        </a:spcBef>
        <a:spcAft>
          <a:spcPts val="800"/>
        </a:spcAft>
        <a:buClrTx/>
        <a:buSzPct val="75000"/>
        <a:buFont typeface="ATT Aleck Sans" panose="05000000000000000000" pitchFamily="2" charset="2"/>
        <a:buChar char="§"/>
        <a:defRPr sz="1400" kern="1200">
          <a:solidFill>
            <a:schemeClr val="tx1"/>
          </a:solidFill>
          <a:latin typeface="+mn-lt"/>
          <a:ea typeface="+mn-ea"/>
          <a:cs typeface="ATT Aleck Sans" panose="020B0503020203020204" pitchFamily="34" charset="0"/>
        </a:defRPr>
      </a:lvl4pPr>
      <a:lvl5pPr marL="914400" indent="-228600" algn="l" defTabSz="457200" rtl="0" eaLnBrk="1" latinLnBrk="0" hangingPunct="1">
        <a:lnSpc>
          <a:spcPct val="100000"/>
        </a:lnSpc>
        <a:spcBef>
          <a:spcPts val="0"/>
        </a:spcBef>
        <a:spcAft>
          <a:spcPts val="800"/>
        </a:spcAft>
        <a:buClrTx/>
        <a:buSzPct val="60000"/>
        <a:buFont typeface="ATT Aleck Sans" panose="02070309020205020404" pitchFamily="49" charset="0"/>
        <a:buChar char="o"/>
        <a:defRPr sz="1400" kern="1200">
          <a:solidFill>
            <a:schemeClr val="tx1"/>
          </a:solidFill>
          <a:latin typeface="+mn-lt"/>
          <a:ea typeface="+mn-ea"/>
          <a:cs typeface="ATT Aleck Sans" panose="020B0503020203020204" pitchFamily="34" charset="0"/>
        </a:defRPr>
      </a:lvl5pPr>
      <a:lvl6pPr marL="11430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baseline="0">
          <a:solidFill>
            <a:schemeClr val="tx1"/>
          </a:solidFill>
          <a:latin typeface="+mn-lt"/>
          <a:ea typeface="+mn-ea"/>
          <a:cs typeface="ATT Aleck Sans" panose="020B0503020203020204" pitchFamily="34" charset="0"/>
        </a:defRPr>
      </a:lvl6pPr>
      <a:lvl7pPr marL="13716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a:solidFill>
            <a:schemeClr val="tx1"/>
          </a:solidFill>
          <a:latin typeface="+mn-lt"/>
          <a:ea typeface="+mn-ea"/>
          <a:cs typeface="ATT Aleck Sans" panose="020B0503020203020204" pitchFamily="34" charset="0"/>
        </a:defRPr>
      </a:lvl7pPr>
      <a:lvl8pPr marL="16002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a:solidFill>
            <a:schemeClr val="tx1"/>
          </a:solidFill>
          <a:latin typeface="+mn-lt"/>
          <a:ea typeface="+mn-ea"/>
          <a:cs typeface="+mn-cs"/>
        </a:defRPr>
      </a:lvl8pPr>
      <a:lvl9pPr marL="18288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a:solidFill>
            <a:schemeClr val="tx1"/>
          </a:solidFill>
          <a:latin typeface="+mn-lt"/>
          <a:ea typeface="+mn-ea"/>
          <a:cs typeface="+mn-cs"/>
        </a:defRPr>
      </a:lvl9pPr>
    </p:bodyStyle>
    <p:otherStyle>
      <a:defPPr>
        <a:defRPr lang="en-US"/>
      </a:defPPr>
      <a:lvl1pPr marL="0" algn="l"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400" kern="1200">
          <a:solidFill>
            <a:schemeClr val="tx1"/>
          </a:solidFill>
          <a:latin typeface="+mn-lt"/>
          <a:ea typeface="+mn-ea"/>
          <a:cs typeface="+mn-cs"/>
        </a:defRPr>
      </a:lvl2pPr>
      <a:lvl3pPr marL="914400" algn="l" defTabSz="457200" rtl="0" eaLnBrk="1" latinLnBrk="0" hangingPunct="1">
        <a:defRPr sz="1400" kern="1200">
          <a:solidFill>
            <a:schemeClr val="tx1"/>
          </a:solidFill>
          <a:latin typeface="+mn-lt"/>
          <a:ea typeface="+mn-ea"/>
          <a:cs typeface="+mn-cs"/>
        </a:defRPr>
      </a:lvl3pPr>
      <a:lvl4pPr marL="1371600" algn="l" defTabSz="457200" rtl="0" eaLnBrk="1" latinLnBrk="0" hangingPunct="1">
        <a:defRPr sz="1400" kern="1200">
          <a:solidFill>
            <a:schemeClr val="tx1"/>
          </a:solidFill>
          <a:latin typeface="+mn-lt"/>
          <a:ea typeface="+mn-ea"/>
          <a:cs typeface="+mn-cs"/>
        </a:defRPr>
      </a:lvl4pPr>
      <a:lvl5pPr marL="1828800" algn="l" defTabSz="457200" rtl="0" eaLnBrk="1" latinLnBrk="0" hangingPunct="1">
        <a:defRPr sz="1400" kern="1200">
          <a:solidFill>
            <a:schemeClr val="tx1"/>
          </a:solidFill>
          <a:latin typeface="+mn-lt"/>
          <a:ea typeface="+mn-ea"/>
          <a:cs typeface="+mn-cs"/>
        </a:defRPr>
      </a:lvl5pPr>
      <a:lvl6pPr marL="2286000" algn="l" defTabSz="457200" rtl="0" eaLnBrk="1" latinLnBrk="0" hangingPunct="1">
        <a:defRPr sz="1400" kern="1200">
          <a:solidFill>
            <a:schemeClr val="tx1"/>
          </a:solidFill>
          <a:latin typeface="+mn-lt"/>
          <a:ea typeface="+mn-ea"/>
          <a:cs typeface="+mn-cs"/>
        </a:defRPr>
      </a:lvl6pPr>
      <a:lvl7pPr marL="2743200" algn="l" defTabSz="457200" rtl="0" eaLnBrk="1" latinLnBrk="0" hangingPunct="1">
        <a:defRPr sz="1400" kern="1200">
          <a:solidFill>
            <a:schemeClr val="tx1"/>
          </a:solidFill>
          <a:latin typeface="+mn-lt"/>
          <a:ea typeface="+mn-ea"/>
          <a:cs typeface="+mn-cs"/>
        </a:defRPr>
      </a:lvl7pPr>
      <a:lvl8pPr marL="3200400" algn="l" defTabSz="457200" rtl="0" eaLnBrk="1" latinLnBrk="0" hangingPunct="1">
        <a:defRPr sz="1400" kern="1200">
          <a:solidFill>
            <a:schemeClr val="tx1"/>
          </a:solidFill>
          <a:latin typeface="+mn-lt"/>
          <a:ea typeface="+mn-ea"/>
          <a:cs typeface="+mn-cs"/>
        </a:defRPr>
      </a:lvl8pPr>
      <a:lvl9pPr marL="3657600" algn="l" defTabSz="4572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7456">
          <p15:clr>
            <a:srgbClr val="F26B43"/>
          </p15:clr>
        </p15:guide>
        <p15:guide id="6" pos="219">
          <p15:clr>
            <a:srgbClr val="F26B43"/>
          </p15:clr>
        </p15:guide>
        <p15:guide id="13" pos="3983">
          <p15:clr>
            <a:srgbClr val="5ACBF0"/>
          </p15:clr>
        </p15:guide>
        <p15:guide id="14" pos="3695">
          <p15:clr>
            <a:srgbClr val="5ACBF0"/>
          </p15:clr>
        </p15:guide>
        <p15:guide id="17" orient="horz" pos="216">
          <p15:clr>
            <a:srgbClr val="F26B43"/>
          </p15:clr>
        </p15:guide>
        <p15:guide id="18" orient="horz" pos="4122">
          <p15:clr>
            <a:srgbClr val="F26B43"/>
          </p15:clr>
        </p15:guide>
        <p15:guide id="21" orient="horz" pos="1186">
          <p15:clr>
            <a:srgbClr val="F26B43"/>
          </p15:clr>
        </p15:guide>
        <p15:guide id="28" orient="horz" pos="3131">
          <p15:clr>
            <a:srgbClr val="F26B43"/>
          </p15:clr>
        </p15:guide>
        <p15:guide id="36" pos="3839">
          <p15:clr>
            <a:srgbClr val="F26B43"/>
          </p15:clr>
        </p15:guide>
        <p15:guide id="37" pos="2932">
          <p15:clr>
            <a:srgbClr val="F26B43"/>
          </p15:clr>
        </p15:guide>
        <p15:guide id="39" pos="2028">
          <p15:clr>
            <a:srgbClr val="F26B43"/>
          </p15:clr>
        </p15:guide>
        <p15:guide id="40" pos="1124">
          <p15:clr>
            <a:srgbClr val="F26B43"/>
          </p15:clr>
        </p15:guide>
        <p15:guide id="41" pos="5646">
          <p15:clr>
            <a:srgbClr val="F26B43"/>
          </p15:clr>
        </p15:guide>
        <p15:guide id="42" pos="6551">
          <p15:clr>
            <a:srgbClr val="F26B43"/>
          </p15:clr>
        </p15:guide>
        <p15:guide id="43" pos="4744">
          <p15:clr>
            <a:srgbClr val="F26B43"/>
          </p15:clr>
        </p15:guide>
        <p15:guide id="44" pos="982">
          <p15:clr>
            <a:srgbClr val="5ACBF0"/>
          </p15:clr>
        </p15:guide>
        <p15:guide id="46" pos="1271">
          <p15:clr>
            <a:srgbClr val="5ACBF0"/>
          </p15:clr>
        </p15:guide>
        <p15:guide id="47" pos="1886">
          <p15:clr>
            <a:srgbClr val="5ACBF0"/>
          </p15:clr>
        </p15:guide>
        <p15:guide id="48" pos="2174">
          <p15:clr>
            <a:srgbClr val="5ACBF0"/>
          </p15:clr>
        </p15:guide>
        <p15:guide id="49" pos="2791">
          <p15:clr>
            <a:srgbClr val="5ACBF0"/>
          </p15:clr>
        </p15:guide>
        <p15:guide id="50" pos="3079">
          <p15:clr>
            <a:srgbClr val="5ACBF0"/>
          </p15:clr>
        </p15:guide>
        <p15:guide id="51" pos="4602">
          <p15:clr>
            <a:srgbClr val="5ACBF0"/>
          </p15:clr>
        </p15:guide>
        <p15:guide id="52" pos="4885">
          <p15:clr>
            <a:srgbClr val="5ACBF0"/>
          </p15:clr>
        </p15:guide>
        <p15:guide id="53" pos="5504">
          <p15:clr>
            <a:srgbClr val="5ACBF0"/>
          </p15:clr>
        </p15:guide>
        <p15:guide id="54" pos="5791">
          <p15:clr>
            <a:srgbClr val="5ACBF0"/>
          </p15:clr>
        </p15:guide>
        <p15:guide id="55" pos="6410">
          <p15:clr>
            <a:srgbClr val="5ACBF0"/>
          </p15:clr>
        </p15:guide>
        <p15:guide id="56" pos="6696">
          <p15:clr>
            <a:srgbClr val="5ACBF0"/>
          </p15:clr>
        </p15:guide>
        <p15:guide id="58" orient="horz" pos="2160">
          <p15:clr>
            <a:srgbClr val="F26B43"/>
          </p15:clr>
        </p15:guide>
        <p15:guide id="59" orient="horz" pos="388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bwMode="black">
          <a:xfrm>
            <a:off x="11293238" y="6075785"/>
            <a:ext cx="496596" cy="496467"/>
          </a:xfrm>
          <a:prstGeom prst="rect">
            <a:avLst/>
          </a:prstGeom>
        </p:spPr>
      </p:pic>
      <p:sp>
        <p:nvSpPr>
          <p:cNvPr id="6" name="Slide Number Placeholder 5"/>
          <p:cNvSpPr>
            <a:spLocks noGrp="1"/>
          </p:cNvSpPr>
          <p:nvPr>
            <p:ph type="sldNum" sz="quarter" idx="4"/>
          </p:nvPr>
        </p:nvSpPr>
        <p:spPr>
          <a:xfrm>
            <a:off x="489024" y="6398261"/>
            <a:ext cx="294143" cy="224790"/>
          </a:xfrm>
          <a:prstGeom prst="rect">
            <a:avLst/>
          </a:prstGeom>
        </p:spPr>
        <p:txBody>
          <a:bodyPr vert="horz" lIns="0" tIns="0" rIns="0" bIns="0" rtlCol="0" anchor="t"/>
          <a:lstStyle>
            <a:lvl1pPr algn="l">
              <a:lnSpc>
                <a:spcPts val="1000"/>
              </a:lnSpc>
              <a:defRPr sz="800" b="0">
                <a:solidFill>
                  <a:schemeClr val="tx2"/>
                </a:solidFill>
              </a:defRPr>
            </a:lvl1pPr>
          </a:lstStyle>
          <a:p>
            <a:fld id="{12CB907E-C602-C34B-93F7-CA9E40714286}" type="slidenum">
              <a:rPr lang="en-US" smtClean="0"/>
              <a:pPr/>
              <a:t>‹#›</a:t>
            </a:fld>
            <a:r>
              <a:rPr lang="en-US"/>
              <a:t> </a:t>
            </a:r>
          </a:p>
        </p:txBody>
      </p:sp>
      <p:sp>
        <p:nvSpPr>
          <p:cNvPr id="2" name="Title Placeholder 1"/>
          <p:cNvSpPr>
            <a:spLocks noGrp="1"/>
          </p:cNvSpPr>
          <p:nvPr>
            <p:ph type="title"/>
          </p:nvPr>
        </p:nvSpPr>
        <p:spPr>
          <a:xfrm>
            <a:off x="491067" y="522779"/>
            <a:ext cx="11211984" cy="342206"/>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491067" y="1139001"/>
            <a:ext cx="11211984" cy="4803012"/>
          </a:xfrm>
          <a:prstGeom prst="rect">
            <a:avLst/>
          </a:prstGeom>
        </p:spPr>
        <p:txBody>
          <a:bodyPr vert="horz" lIns="0" tIns="0" rIns="0" bIns="0" rtlCol="0">
            <a:noAutofit/>
          </a:bodyPr>
          <a:lstStyle/>
          <a:p>
            <a:pPr lvl="0"/>
            <a:r>
              <a:rPr lang="en-US"/>
              <a:t>Click to edit Master text styles</a:t>
            </a:r>
          </a:p>
          <a:p>
            <a:pPr lvl="1"/>
            <a:r>
              <a:rPr lang="en-US"/>
              <a:t>Second level </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Tree>
    <p:extLst>
      <p:ext uri="{BB962C8B-B14F-4D97-AF65-F5344CB8AC3E}">
        <p14:creationId xmlns:p14="http://schemas.microsoft.com/office/powerpoint/2010/main" val="3432972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hf hdr="0" ftr="0" dt="0"/>
  <p:txStyles>
    <p:titleStyle>
      <a:lvl1pPr algn="l" defTabSz="457200" rtl="0" eaLnBrk="1" latinLnBrk="0" hangingPunct="1">
        <a:lnSpc>
          <a:spcPct val="110000"/>
        </a:lnSpc>
        <a:spcBef>
          <a:spcPct val="0"/>
        </a:spcBef>
        <a:spcAft>
          <a:spcPts val="1000"/>
        </a:spcAft>
        <a:buNone/>
        <a:defRPr sz="1600" kern="1200">
          <a:solidFill>
            <a:schemeClr val="tx2"/>
          </a:solidFill>
          <a:latin typeface="ATT Aleck Sans" panose="020B0503020203020204" pitchFamily="34" charset="0"/>
          <a:ea typeface="+mj-ea"/>
          <a:cs typeface="ATT Aleck Sans" panose="020B0503020203020204" pitchFamily="34" charset="0"/>
        </a:defRPr>
      </a:lvl1pPr>
    </p:titleStyle>
    <p:bodyStyle>
      <a:lvl1pPr marL="0" indent="0" algn="l" defTabSz="457200" rtl="0" eaLnBrk="1" latinLnBrk="0" hangingPunct="1">
        <a:lnSpc>
          <a:spcPct val="90000"/>
        </a:lnSpc>
        <a:spcBef>
          <a:spcPts val="0"/>
        </a:spcBef>
        <a:spcAft>
          <a:spcPts val="600"/>
        </a:spcAft>
        <a:buClr>
          <a:schemeClr val="tx1"/>
        </a:buClr>
        <a:buFont typeface="Arial"/>
        <a:buNone/>
        <a:defRPr sz="2000" kern="1200">
          <a:solidFill>
            <a:schemeClr val="tx1"/>
          </a:solidFill>
          <a:latin typeface="ATT Aleck Sans" panose="020B0503020203020204" pitchFamily="34" charset="0"/>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200" kern="1200" baseline="0">
          <a:solidFill>
            <a:schemeClr val="tx2"/>
          </a:solidFill>
          <a:latin typeface="ATT Aleck Sans" panose="020B0503020203020204" pitchFamily="34" charset="0"/>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200" kern="1200" baseline="0">
          <a:solidFill>
            <a:schemeClr val="tx2"/>
          </a:solidFill>
          <a:latin typeface="ATT Aleck Sans" panose="020B0503020203020204" pitchFamily="34" charset="0"/>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200" kern="1200">
          <a:solidFill>
            <a:schemeClr val="tx2"/>
          </a:solidFill>
          <a:latin typeface="ATT Aleck Sans" panose="020B0503020203020204" pitchFamily="34" charset="0"/>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200" kern="1200">
          <a:solidFill>
            <a:schemeClr val="tx2"/>
          </a:solidFill>
          <a:latin typeface="ATT Aleck Sans" panose="020B0503020203020204" pitchFamily="34" charset="0"/>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200" kern="1200" baseline="0">
          <a:solidFill>
            <a:schemeClr val="tx2"/>
          </a:solidFill>
          <a:latin typeface="ATT Aleck Sans" panose="020B0503020203020204" pitchFamily="34" charset="0"/>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200" kern="1200">
          <a:solidFill>
            <a:schemeClr val="tx2"/>
          </a:solidFill>
          <a:latin typeface="ATT Aleck Sans" panose="020B0503020203020204" pitchFamily="34" charset="0"/>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5">
          <p15:clr>
            <a:srgbClr val="F26B43"/>
          </p15:clr>
        </p15:guide>
        <p15:guide id="2" pos="2881">
          <p15:clr>
            <a:srgbClr val="F26B43"/>
          </p15:clr>
        </p15:guide>
        <p15:guide id="3" orient="horz" pos="473">
          <p15:clr>
            <a:srgbClr val="F26B43"/>
          </p15:clr>
        </p15:guide>
        <p15:guide id="4" orient="horz" pos="743">
          <p15:clr>
            <a:srgbClr val="F26B43"/>
          </p15:clr>
        </p15:guide>
        <p15:guide id="5" orient="horz" pos="3696">
          <p15:clr>
            <a:srgbClr val="F26B43"/>
          </p15:clr>
        </p15:guide>
        <p15:guide id="6" orient="horz" pos="4091">
          <p15:clr>
            <a:srgbClr val="F26B43"/>
          </p15:clr>
        </p15:guide>
        <p15:guide id="7" pos="231">
          <p15:clr>
            <a:srgbClr val="F26B43"/>
          </p15:clr>
        </p15:guide>
        <p15:guide id="8" pos="553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jpeg"/><Relationship Id="rId3" Type="http://schemas.microsoft.com/office/2018/10/relationships/comments" Target="../comments/modernComment_1FA_8606ECFE.xml"/><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F3_B031AF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20A_3D48629A.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204_11B61D7.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EA_872619EE.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18/10/relationships/comments" Target="../comments/modernComment_205_AED5405F.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AD5F692-D587-AF48-8E3E-A34A5D33ED43}"/>
              </a:ext>
            </a:extLst>
          </p:cNvPr>
          <p:cNvSpPr>
            <a:spLocks noGrp="1"/>
          </p:cNvSpPr>
          <p:nvPr>
            <p:ph type="title"/>
          </p:nvPr>
        </p:nvSpPr>
        <p:spPr>
          <a:xfrm>
            <a:off x="2969" y="755854"/>
            <a:ext cx="11496530" cy="1018240"/>
          </a:xfrm>
        </p:spPr>
        <p:txBody>
          <a:bodyPr lIns="0" tIns="0" rIns="0" bIns="0"/>
          <a:lstStyle/>
          <a:p>
            <a:pPr lvl="0" algn="ctr">
              <a:lnSpc>
                <a:spcPct val="90000"/>
              </a:lnSpc>
              <a:buNone/>
            </a:pPr>
            <a:r>
              <a:rPr lang="en-US" sz="6600" b="1">
                <a:latin typeface="ATT Aleck Sans Medium"/>
                <a:cs typeface="ATT Aleck Sans Medium"/>
              </a:rPr>
              <a:t>Intern Innovation Challenge</a:t>
            </a:r>
          </a:p>
        </p:txBody>
      </p:sp>
      <p:sp>
        <p:nvSpPr>
          <p:cNvPr id="5" name="Slide Number Placeholder">
            <a:extLst>
              <a:ext uri="{FF2B5EF4-FFF2-40B4-BE49-F238E27FC236}">
                <a16:creationId xmlns:a16="http://schemas.microsoft.com/office/drawing/2014/main" id="{7DF1DA80-E1DA-6746-BF1B-B3371C8785EB}"/>
              </a:ext>
            </a:extLst>
          </p:cNvPr>
          <p:cNvSpPr>
            <a:spLocks noGrp="1"/>
          </p:cNvSpPr>
          <p:nvPr>
            <p:ph type="sldNum" sz="quarter" idx="13"/>
          </p:nvPr>
        </p:nvSpPr>
        <p:spPr/>
        <p:txBody>
          <a:bodyPr lIns="91438" tIns="45719" rIns="91438" bIns="45719"/>
          <a:lstStyle/>
          <a:p>
            <a:pPr marL="0" lvl="0">
              <a:lnSpc>
                <a:spcPct val="55555"/>
              </a:lnSpc>
            </a:pPr>
            <a:fld id="{12CB907E-C602-C34B-93F7-CA9E40714286}" type="slidenum">
              <a:rPr lang="en-US" smtClean="0"/>
              <a:t>1</a:t>
            </a:fld>
            <a:r>
              <a:rPr lang="en-US"/>
              <a:t> </a:t>
            </a:r>
          </a:p>
        </p:txBody>
      </p:sp>
      <p:sp>
        <p:nvSpPr>
          <p:cNvPr id="4" name="Footer Placeholder">
            <a:extLst>
              <a:ext uri="{FF2B5EF4-FFF2-40B4-BE49-F238E27FC236}">
                <a16:creationId xmlns:a16="http://schemas.microsoft.com/office/drawing/2014/main" id="{98FC9FE5-F795-0B44-8BF5-D785EC273166}"/>
              </a:ext>
            </a:extLst>
          </p:cNvPr>
          <p:cNvSpPr>
            <a:spLocks noGrp="1"/>
          </p:cNvSpPr>
          <p:nvPr>
            <p:ph type="ftr" sz="quarter" idx="12"/>
          </p:nvPr>
        </p:nvSpPr>
        <p:spPr>
          <a:xfrm>
            <a:off x="1042527" y="6535813"/>
            <a:ext cx="5886152" cy="192023"/>
          </a:xfrm>
        </p:spPr>
        <p:txBody>
          <a:bodyPr lIns="91438" tIns="45719" rIns="91438" bIns="45719"/>
          <a:lstStyle/>
          <a:p>
            <a:r>
              <a:rPr lang="en-US">
                <a:latin typeface="ATT Aleck Sans"/>
                <a:cs typeface="ATT Aleck Sans"/>
              </a:rPr>
              <a:t>S.T.A.R.S – Dallas IIC / August 1, 2023 / © 2023 AT&amp;T Intellectual Property - AT&amp;T Proprietary (Internal Use Only) </a:t>
            </a:r>
          </a:p>
        </p:txBody>
      </p:sp>
      <p:sp>
        <p:nvSpPr>
          <p:cNvPr id="3" name="Rectangle 2">
            <a:extLst>
              <a:ext uri="{FF2B5EF4-FFF2-40B4-BE49-F238E27FC236}">
                <a16:creationId xmlns:a16="http://schemas.microsoft.com/office/drawing/2014/main" id="{72F824D2-DB19-4871-BCA9-9B59D7CCEBCE}"/>
              </a:ext>
            </a:extLst>
          </p:cNvPr>
          <p:cNvSpPr/>
          <p:nvPr/>
        </p:nvSpPr>
        <p:spPr>
          <a:xfrm>
            <a:off x="2857702" y="2209454"/>
            <a:ext cx="5263651" cy="1200329"/>
          </a:xfrm>
          <a:prstGeom prst="rect">
            <a:avLst/>
          </a:prstGeom>
          <a:ln/>
        </p:spPr>
        <p:txBody>
          <a:bodyPr wrap="square" lIns="91440" tIns="45720" rIns="91440" bIns="45720" anchor="ctr">
            <a:spAutoFit/>
          </a:bodyPr>
          <a:lstStyle/>
          <a:p>
            <a:r>
              <a:rPr lang="en-US" sz="3600">
                <a:solidFill>
                  <a:schemeClr val="bg1"/>
                </a:solidFill>
                <a:latin typeface="ATT Aleck Sans Medium"/>
                <a:cs typeface="ATT Aleck Sans Medium"/>
              </a:rPr>
              <a:t>Smart Triaging and Rescue System</a:t>
            </a:r>
          </a:p>
        </p:txBody>
      </p:sp>
      <p:sp>
        <p:nvSpPr>
          <p:cNvPr id="6" name="Rectangle 5">
            <a:extLst>
              <a:ext uri="{FF2B5EF4-FFF2-40B4-BE49-F238E27FC236}">
                <a16:creationId xmlns:a16="http://schemas.microsoft.com/office/drawing/2014/main" id="{F554BD72-07DE-4623-AE40-B5FFB00BAD87}"/>
              </a:ext>
            </a:extLst>
          </p:cNvPr>
          <p:cNvSpPr/>
          <p:nvPr/>
        </p:nvSpPr>
        <p:spPr>
          <a:xfrm>
            <a:off x="340565" y="5576624"/>
            <a:ext cx="7448811" cy="659155"/>
          </a:xfrm>
          <a:prstGeom prst="rect">
            <a:avLst/>
          </a:prstGeom>
          <a:ln/>
        </p:spPr>
        <p:txBody>
          <a:bodyPr wrap="square" lIns="91440" tIns="45720" rIns="91440" bIns="45720" anchor="t">
            <a:spAutoFit/>
          </a:bodyPr>
          <a:lstStyle/>
          <a:p>
            <a:pPr>
              <a:spcAft>
                <a:spcPts val="100"/>
              </a:spcAft>
            </a:pPr>
            <a:r>
              <a:rPr lang="en-US">
                <a:solidFill>
                  <a:schemeClr val="bg1"/>
                </a:solidFill>
                <a:latin typeface="ATT Aleck Sans"/>
                <a:cs typeface="ATT Aleck Sans"/>
              </a:rPr>
              <a:t>Dallas Team 3 </a:t>
            </a:r>
            <a:endParaRPr lang="en-US">
              <a:solidFill>
                <a:schemeClr val="bg1"/>
              </a:solidFill>
              <a:cs typeface="ATT Aleck Sans" panose="020B0503020203020204" pitchFamily="34" charset="0"/>
            </a:endParaRPr>
          </a:p>
          <a:p>
            <a:pPr>
              <a:spcAft>
                <a:spcPts val="100"/>
              </a:spcAft>
            </a:pPr>
            <a:r>
              <a:rPr lang="en-US" b="1">
                <a:solidFill>
                  <a:srgbClr val="0057B8"/>
                </a:solidFill>
                <a:latin typeface="ATT Aleck Sans"/>
                <a:cs typeface="ATT Aleck Sans"/>
              </a:rPr>
              <a:t>Naren Alluri, Derek Fu, Faisal Hasan, Sai Neelanjana, and Eric Zhou</a:t>
            </a:r>
            <a:endParaRPr lang="en-US">
              <a:cs typeface="ATT Aleck Sans" panose="020B0503020203020204" pitchFamily="34" charset="0"/>
            </a:endParaRPr>
          </a:p>
        </p:txBody>
      </p:sp>
      <p:pic>
        <p:nvPicPr>
          <p:cNvPr id="9" name="Content Placeholder 6">
            <a:extLst>
              <a:ext uri="{FF2B5EF4-FFF2-40B4-BE49-F238E27FC236}">
                <a16:creationId xmlns:a16="http://schemas.microsoft.com/office/drawing/2014/main" id="{1D8D3BE0-A928-47B8-A7AA-02F8BA567579}"/>
              </a:ext>
            </a:extLst>
          </p:cNvPr>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backgroundRemoval t="6397" b="90909" l="3158" r="28900">
                        <a14:foregroundMark x1="16364" y1="6734" x2="16364" y2="6734"/>
                        <a14:foregroundMark x1="16364" y1="6734" x2="16364" y2="6734"/>
                        <a14:foregroundMark x1="16555" y1="90909" x2="16555" y2="90909"/>
                      </a14:backgroundRemoval>
                    </a14:imgEffect>
                  </a14:imgLayer>
                </a14:imgProps>
              </a:ext>
              <a:ext uri="{28A0092B-C50C-407E-A947-70E740481C1C}">
                <a14:useLocalDpi xmlns:a14="http://schemas.microsoft.com/office/drawing/2010/main" val="0"/>
              </a:ext>
            </a:extLst>
          </a:blip>
          <a:srcRect r="67802"/>
          <a:stretch/>
        </p:blipFill>
        <p:spPr>
          <a:xfrm>
            <a:off x="228386" y="4348780"/>
            <a:ext cx="1398475" cy="1234442"/>
          </a:xfrm>
          <a:prstGeom prst="rect">
            <a:avLst/>
          </a:prstGeom>
          <a:noFill/>
        </p:spPr>
      </p:pic>
      <p:pic>
        <p:nvPicPr>
          <p:cNvPr id="10" name="Content Placeholder 6">
            <a:extLst>
              <a:ext uri="{FF2B5EF4-FFF2-40B4-BE49-F238E27FC236}">
                <a16:creationId xmlns:a16="http://schemas.microsoft.com/office/drawing/2014/main" id="{7658AA8C-9FAE-4D01-9934-3711C0EC26BB}"/>
              </a:ext>
            </a:extLst>
          </p:cNvPr>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l="32198"/>
          <a:stretch/>
        </p:blipFill>
        <p:spPr>
          <a:xfrm>
            <a:off x="1576758" y="4446697"/>
            <a:ext cx="2481188" cy="1040052"/>
          </a:xfrm>
          <a:prstGeom prst="rect">
            <a:avLst/>
          </a:prstGeom>
        </p:spPr>
      </p:pic>
      <p:pic>
        <p:nvPicPr>
          <p:cNvPr id="11" name="Picture 10">
            <a:extLst>
              <a:ext uri="{FF2B5EF4-FFF2-40B4-BE49-F238E27FC236}">
                <a16:creationId xmlns:a16="http://schemas.microsoft.com/office/drawing/2014/main" id="{5ABD2904-87B6-4123-A332-E19173B3EF6E}"/>
              </a:ext>
            </a:extLst>
          </p:cNvPr>
          <p:cNvPicPr>
            <a:picLocks noChangeAspect="1"/>
          </p:cNvPicPr>
          <p:nvPr/>
        </p:nvPicPr>
        <p:blipFill>
          <a:blip r:embed="rId7"/>
          <a:stretch>
            <a:fillRect/>
          </a:stretch>
        </p:blipFill>
        <p:spPr>
          <a:xfrm>
            <a:off x="7440725" y="-327057"/>
            <a:ext cx="7801764" cy="7310316"/>
          </a:xfrm>
          <a:prstGeom prst="rect">
            <a:avLst/>
          </a:prstGeom>
        </p:spPr>
      </p:pic>
      <p:pic>
        <p:nvPicPr>
          <p:cNvPr id="8" name="Picture 2" descr="A logo for a medical dispatcher&#10;&#10;Description automatically generated">
            <a:extLst>
              <a:ext uri="{FF2B5EF4-FFF2-40B4-BE49-F238E27FC236}">
                <a16:creationId xmlns:a16="http://schemas.microsoft.com/office/drawing/2014/main" id="{B0076534-A96A-87F8-89DF-01E1DF0E84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021" y="1873837"/>
            <a:ext cx="2345749" cy="1884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600830"/>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692C-3185-BF89-883D-4E973ABA8D85}"/>
              </a:ext>
            </a:extLst>
          </p:cNvPr>
          <p:cNvSpPr>
            <a:spLocks noGrp="1"/>
          </p:cNvSpPr>
          <p:nvPr>
            <p:ph type="title"/>
          </p:nvPr>
        </p:nvSpPr>
        <p:spPr>
          <a:xfrm>
            <a:off x="340643" y="283464"/>
            <a:ext cx="11731099" cy="464605"/>
          </a:xfrm>
        </p:spPr>
        <p:txBody>
          <a:bodyPr anchor="t">
            <a:normAutofit/>
          </a:bodyPr>
          <a:lstStyle/>
          <a:p>
            <a:r>
              <a:rPr lang="en-US">
                <a:latin typeface="ATT Aleck Sans Medium"/>
                <a:cs typeface="ATT Aleck Sans Medium"/>
              </a:rPr>
              <a:t>AI Workflow</a:t>
            </a:r>
          </a:p>
        </p:txBody>
      </p:sp>
      <p:sp>
        <p:nvSpPr>
          <p:cNvPr id="4" name="Slide Number Placeholder 3">
            <a:extLst>
              <a:ext uri="{FF2B5EF4-FFF2-40B4-BE49-F238E27FC236}">
                <a16:creationId xmlns:a16="http://schemas.microsoft.com/office/drawing/2014/main" id="{8D095582-AF1E-F42B-6B2B-DF05EFE3832A}"/>
              </a:ext>
            </a:extLst>
          </p:cNvPr>
          <p:cNvSpPr>
            <a:spLocks noGrp="1"/>
          </p:cNvSpPr>
          <p:nvPr>
            <p:ph type="sldNum" sz="quarter" idx="10"/>
          </p:nvPr>
        </p:nvSpPr>
        <p:spPr>
          <a:xfrm>
            <a:off x="340565" y="6492240"/>
            <a:ext cx="722839" cy="192024"/>
          </a:xfrm>
        </p:spPr>
        <p:txBody>
          <a:bodyPr anchor="ctr">
            <a:normAutofit/>
          </a:bodyPr>
          <a:lstStyle/>
          <a:p>
            <a:pPr>
              <a:spcAft>
                <a:spcPts val="600"/>
              </a:spcAft>
            </a:pPr>
            <a:fld id="{2FEF0783-5313-F84B-9053-D8AA4F76753D}" type="slidenum">
              <a:rPr lang="en-US" smtClean="0"/>
              <a:pPr>
                <a:spcAft>
                  <a:spcPts val="600"/>
                </a:spcAft>
              </a:pPr>
              <a:t>10</a:t>
            </a:fld>
            <a:endParaRPr lang="en-US"/>
          </a:p>
        </p:txBody>
      </p:sp>
      <p:sp>
        <p:nvSpPr>
          <p:cNvPr id="5" name="Footer Placeholder 4">
            <a:extLst>
              <a:ext uri="{FF2B5EF4-FFF2-40B4-BE49-F238E27FC236}">
                <a16:creationId xmlns:a16="http://schemas.microsoft.com/office/drawing/2014/main" id="{8325ECCF-F75A-94D3-E938-67D66FA8E502}"/>
              </a:ext>
            </a:extLst>
          </p:cNvPr>
          <p:cNvSpPr>
            <a:spLocks noGrp="1"/>
          </p:cNvSpPr>
          <p:nvPr>
            <p:ph type="ftr" sz="quarter" idx="15"/>
          </p:nvPr>
        </p:nvSpPr>
        <p:spPr>
          <a:xfrm>
            <a:off x="1063405" y="6492240"/>
            <a:ext cx="5323108" cy="192024"/>
          </a:xfrm>
        </p:spPr>
        <p:txBody>
          <a:bodyPr anchor="ctr">
            <a:normAutofit/>
          </a:bodyPr>
          <a:lstStyle/>
          <a:p>
            <a:pPr>
              <a:spcAft>
                <a:spcPts val="600"/>
              </a:spcAft>
            </a:pPr>
            <a:r>
              <a:rPr lang="en-US"/>
              <a:t>S.T.A.R.S – Dallas IIC / August 1, 2023 / © 2023 AT&amp;T Intellectual Property - AT&amp;T Proprietary (Internal Use Only) </a:t>
            </a:r>
          </a:p>
        </p:txBody>
      </p:sp>
      <p:sp>
        <p:nvSpPr>
          <p:cNvPr id="20" name="Rectangle: Rounded Corners 19">
            <a:extLst>
              <a:ext uri="{FF2B5EF4-FFF2-40B4-BE49-F238E27FC236}">
                <a16:creationId xmlns:a16="http://schemas.microsoft.com/office/drawing/2014/main" id="{E41F9A40-96DF-2960-3600-01DC403EF664}"/>
              </a:ext>
            </a:extLst>
          </p:cNvPr>
          <p:cNvSpPr/>
          <p:nvPr/>
        </p:nvSpPr>
        <p:spPr>
          <a:xfrm>
            <a:off x="7777739" y="285212"/>
            <a:ext cx="3086668" cy="561833"/>
          </a:xfrm>
          <a:prstGeom prst="roundRect">
            <a:avLst/>
          </a:prstGeom>
          <a:ln w="12700">
            <a:solidFill>
              <a:schemeClr val="bg1"/>
            </a:solidFill>
          </a:ln>
        </p:spPr>
        <p:style>
          <a:lnRef idx="0">
            <a:schemeClr val="dk1"/>
          </a:lnRef>
          <a:fillRef idx="1">
            <a:schemeClr val="accent1"/>
          </a:fillRef>
          <a:effectRef idx="0">
            <a:schemeClr val="dk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rmAutofit fontScale="92500" lnSpcReduction="10000"/>
          </a:bodyPr>
          <a:lstStyle/>
          <a:p>
            <a:pPr>
              <a:spcAft>
                <a:spcPts val="800"/>
              </a:spcAft>
              <a:buClr>
                <a:schemeClr val="bg1"/>
              </a:buClr>
            </a:pPr>
            <a:r>
              <a:rPr lang="en-US" sz="2400">
                <a:solidFill>
                  <a:schemeClr val="bg1"/>
                </a:solidFill>
                <a:latin typeface="ATT Aleck Sans"/>
                <a:cs typeface="ATT Aleck Sans"/>
              </a:rPr>
              <a:t>           Transcripts</a:t>
            </a:r>
            <a:endParaRPr lang="en-US" sz="2400" b="0" i="0" u="none" strike="noStrike" kern="1200" cap="none" spc="0" normalizeH="0" baseline="0" noProof="0">
              <a:ln>
                <a:noFill/>
              </a:ln>
              <a:solidFill>
                <a:schemeClr val="bg1"/>
              </a:solidFill>
              <a:effectLst/>
              <a:uLnTx/>
              <a:uFillTx/>
              <a:latin typeface="ATT Aleck Sans"/>
              <a:cs typeface="ATT Aleck Sans" panose="020B0503020203020204" pitchFamily="34" charset="0"/>
            </a:endParaRPr>
          </a:p>
        </p:txBody>
      </p:sp>
      <p:sp>
        <p:nvSpPr>
          <p:cNvPr id="22" name="TextBox 21">
            <a:extLst>
              <a:ext uri="{FF2B5EF4-FFF2-40B4-BE49-F238E27FC236}">
                <a16:creationId xmlns:a16="http://schemas.microsoft.com/office/drawing/2014/main" id="{3858ACC4-D1ED-A3AA-AFFB-3654BDE64ADA}"/>
              </a:ext>
            </a:extLst>
          </p:cNvPr>
          <p:cNvSpPr txBox="1"/>
          <p:nvPr/>
        </p:nvSpPr>
        <p:spPr>
          <a:xfrm>
            <a:off x="6687996" y="1407228"/>
            <a:ext cx="195621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800"/>
              </a:spcAft>
              <a:buClr>
                <a:srgbClr val="000000"/>
              </a:buClr>
            </a:pPr>
            <a:r>
              <a:rPr lang="en-US" sz="1600">
                <a:solidFill>
                  <a:schemeClr val="tx2"/>
                </a:solidFill>
                <a:latin typeface="ATT Aleck Sans"/>
                <a:cs typeface="ATT Aleck Sans"/>
              </a:rPr>
              <a:t>Bag-of-Words Model</a:t>
            </a:r>
            <a:endParaRPr kumimoji="0" lang="en-US" sz="1600" b="0" i="0" u="none" strike="noStrike" kern="1200" cap="none" spc="0" normalizeH="0" baseline="0" noProof="0">
              <a:ln>
                <a:noFill/>
              </a:ln>
              <a:solidFill>
                <a:schemeClr val="tx2"/>
              </a:solidFill>
              <a:effectLst/>
              <a:uLnTx/>
              <a:uFillTx/>
              <a:latin typeface="+mn-lt"/>
              <a:ea typeface="+mn-ea"/>
              <a:cs typeface="ATT Aleck Sans" panose="020B0503020203020204" pitchFamily="34" charset="0"/>
            </a:endParaRPr>
          </a:p>
        </p:txBody>
      </p:sp>
      <p:sp>
        <p:nvSpPr>
          <p:cNvPr id="23" name="TextBox 22">
            <a:extLst>
              <a:ext uri="{FF2B5EF4-FFF2-40B4-BE49-F238E27FC236}">
                <a16:creationId xmlns:a16="http://schemas.microsoft.com/office/drawing/2014/main" id="{3F78722D-19BC-74C4-A827-A3990A7B7749}"/>
              </a:ext>
            </a:extLst>
          </p:cNvPr>
          <p:cNvSpPr txBox="1"/>
          <p:nvPr/>
        </p:nvSpPr>
        <p:spPr>
          <a:xfrm>
            <a:off x="9940080" y="1286072"/>
            <a:ext cx="1943107"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Aft>
                <a:spcPts val="800"/>
              </a:spcAft>
            </a:pPr>
            <a:r>
              <a:rPr lang="en-US" sz="1600">
                <a:solidFill>
                  <a:schemeClr val="tx2"/>
                </a:solidFill>
                <a:latin typeface="ATT Aleck Sans"/>
                <a:cs typeface="ATT Aleck Sans"/>
              </a:rPr>
              <a:t>AI-Generated &amp; Encrypted Message</a:t>
            </a:r>
            <a:endParaRPr lang="en-US"/>
          </a:p>
        </p:txBody>
      </p:sp>
      <p:graphicFrame>
        <p:nvGraphicFramePr>
          <p:cNvPr id="25" name="Table Placeholder" descr="Table placeholder">
            <a:extLst>
              <a:ext uri="{FF2B5EF4-FFF2-40B4-BE49-F238E27FC236}">
                <a16:creationId xmlns:a16="http://schemas.microsoft.com/office/drawing/2014/main" id="{E0153ADA-B9B3-3E5D-B3C1-90242D5B29DC}"/>
              </a:ext>
            </a:extLst>
          </p:cNvPr>
          <p:cNvGraphicFramePr>
            <a:graphicFrameLocks/>
          </p:cNvGraphicFramePr>
          <p:nvPr>
            <p:extLst>
              <p:ext uri="{D42A27DB-BD31-4B8C-83A1-F6EECF244321}">
                <p14:modId xmlns:p14="http://schemas.microsoft.com/office/powerpoint/2010/main" val="2758600822"/>
              </p:ext>
            </p:extLst>
          </p:nvPr>
        </p:nvGraphicFramePr>
        <p:xfrm>
          <a:off x="341194" y="1330656"/>
          <a:ext cx="5471550" cy="3519554"/>
        </p:xfrm>
        <a:graphic>
          <a:graphicData uri="http://schemas.openxmlformats.org/drawingml/2006/table">
            <a:tbl>
              <a:tblPr firstRow="1" bandRow="1">
                <a:tableStyleId>{5C22544A-7EE6-4342-B048-85BDC9FD1C3A}</a:tableStyleId>
              </a:tblPr>
              <a:tblGrid>
                <a:gridCol w="2735775">
                  <a:extLst>
                    <a:ext uri="{9D8B030D-6E8A-4147-A177-3AD203B41FA5}">
                      <a16:colId xmlns:a16="http://schemas.microsoft.com/office/drawing/2014/main" val="3504880170"/>
                    </a:ext>
                  </a:extLst>
                </a:gridCol>
                <a:gridCol w="2735775">
                  <a:extLst>
                    <a:ext uri="{9D8B030D-6E8A-4147-A177-3AD203B41FA5}">
                      <a16:colId xmlns:a16="http://schemas.microsoft.com/office/drawing/2014/main" val="259971725"/>
                    </a:ext>
                  </a:extLst>
                </a:gridCol>
              </a:tblGrid>
              <a:tr h="634900">
                <a:tc>
                  <a:txBody>
                    <a:bodyPr/>
                    <a:lstStyle/>
                    <a:p>
                      <a:pPr algn="ctr"/>
                      <a:r>
                        <a:rPr lang="en-US" sz="1400">
                          <a:solidFill>
                            <a:schemeClr val="bg1"/>
                          </a:solidFill>
                        </a:rPr>
                        <a:t>Dataset Name</a:t>
                      </a:r>
                    </a:p>
                  </a:txBody>
                  <a:tcPr anchor="ctr">
                    <a:lnL w="12700" cmpd="sng">
                      <a:noFill/>
                    </a:lnL>
                    <a:lnR w="12700" cmpd="sng">
                      <a:noFill/>
                    </a:lnR>
                    <a:lnT w="12700" cmpd="sng">
                      <a:noFill/>
                    </a:lnT>
                    <a:lnB w="3175" cap="flat" cmpd="sng" algn="ctr">
                      <a:solidFill>
                        <a:srgbClr val="959595"/>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Information Contained</a:t>
                      </a:r>
                    </a:p>
                  </a:txBody>
                  <a:tcPr anchor="ctr">
                    <a:lnL w="12700" cmpd="sng">
                      <a:noFill/>
                    </a:lnL>
                    <a:lnR w="12700" cmpd="sng">
                      <a:noFill/>
                    </a:lnR>
                    <a:lnT w="12700" cmpd="sng">
                      <a:noFill/>
                    </a:lnT>
                    <a:lnB w="3175" cap="flat" cmpd="sng" algn="ctr">
                      <a:solidFill>
                        <a:srgbClr val="959595"/>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929125185"/>
                  </a:ext>
                </a:extLst>
              </a:tr>
              <a:tr h="634900">
                <a:tc>
                  <a:txBody>
                    <a:bodyPr/>
                    <a:lstStyle/>
                    <a:p>
                      <a:pPr algn="ctr"/>
                      <a:r>
                        <a:rPr lang="en-US" sz="1400">
                          <a:solidFill>
                            <a:schemeClr val="tx1"/>
                          </a:solidFill>
                        </a:rPr>
                        <a:t>Personal Information</a:t>
                      </a:r>
                    </a:p>
                  </a:txBody>
                  <a:tcPr anchor="ctr">
                    <a:lnL w="12700" cmpd="sng">
                      <a:noFill/>
                    </a:lnL>
                    <a:lnR w="12700" cmpd="sng">
                      <a:noFill/>
                    </a:lnR>
                    <a:lnT w="3175" cap="flat" cmpd="sng" algn="ctr">
                      <a:solidFill>
                        <a:srgbClr val="959595"/>
                      </a:solidFill>
                      <a:prstDash val="solid"/>
                      <a:round/>
                      <a:headEnd type="none" w="med" len="med"/>
                      <a:tailEnd type="none" w="med" len="med"/>
                    </a:lnT>
                    <a:lnB w="635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lvl="0" algn="ctr">
                        <a:buNone/>
                      </a:pPr>
                      <a:r>
                        <a:rPr lang="en-US" sz="1400">
                          <a:solidFill>
                            <a:schemeClr val="tx1"/>
                          </a:solidFill>
                        </a:rPr>
                        <a:t>Basic personal information</a:t>
                      </a:r>
                      <a:endParaRPr lang="en-US"/>
                    </a:p>
                  </a:txBody>
                  <a:tcPr anchor="ctr">
                    <a:lnL w="12700" cmpd="sng">
                      <a:noFill/>
                    </a:lnL>
                    <a:lnR w="12700" cmpd="sng">
                      <a:noFill/>
                    </a:lnR>
                    <a:lnT w="3175" cap="flat" cmpd="sng" algn="ctr">
                      <a:solidFill>
                        <a:srgbClr val="959595"/>
                      </a:solidFill>
                      <a:prstDash val="solid"/>
                      <a:round/>
                      <a:headEnd type="none" w="med" len="med"/>
                      <a:tailEnd type="none" w="med" len="med"/>
                    </a:lnT>
                    <a:lnB w="635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47094867"/>
                  </a:ext>
                </a:extLst>
              </a:tr>
              <a:tr h="662504">
                <a:tc>
                  <a:txBody>
                    <a:bodyPr/>
                    <a:lstStyle/>
                    <a:p>
                      <a:pPr lvl="0" algn="ctr">
                        <a:buNone/>
                      </a:pPr>
                      <a:r>
                        <a:rPr lang="en-US" sz="1400">
                          <a:solidFill>
                            <a:schemeClr val="tx1"/>
                          </a:solidFill>
                        </a:rPr>
                        <a:t>Patient Data</a:t>
                      </a:r>
                    </a:p>
                  </a:txBody>
                  <a:tcPr anchor="ctr">
                    <a:lnL w="0">
                      <a:noFill/>
                    </a:lnL>
                    <a:lnR w="0">
                      <a:noFill/>
                    </a:lnR>
                    <a:lnT w="6350" cap="flat" cmpd="sng" algn="ctr">
                      <a:solidFill>
                        <a:srgbClr val="D2D2D2"/>
                      </a:solidFill>
                      <a:prstDash val="solid"/>
                      <a:round/>
                      <a:headEnd type="none" w="med" len="med"/>
                      <a:tailEnd type="none" w="med" len="med"/>
                    </a:lnT>
                    <a:lnB w="6350" cap="flat" cmpd="sng" algn="ctr">
                      <a:solidFill>
                        <a:srgbClr val="D2D2D2"/>
                      </a:solidFill>
                      <a:prstDash val="solid"/>
                      <a:round/>
                      <a:headEnd type="none" w="med" len="med"/>
                      <a:tailEnd type="none" w="med" len="med"/>
                    </a:lnB>
                    <a:lnTlToBr w="0">
                      <a:noFill/>
                    </a:lnTlToBr>
                    <a:lnBlToTr w="0">
                      <a:noFill/>
                    </a:lnBlToTr>
                    <a:solidFill>
                      <a:srgbClr val="E8E8E8"/>
                    </a:solidFill>
                  </a:tcPr>
                </a:tc>
                <a:tc>
                  <a:txBody>
                    <a:bodyPr/>
                    <a:lstStyle/>
                    <a:p>
                      <a:pPr lvl="0" algn="ctr">
                        <a:buNone/>
                      </a:pPr>
                      <a:r>
                        <a:rPr lang="en-US" sz="1400">
                          <a:solidFill>
                            <a:schemeClr val="tx1"/>
                          </a:solidFill>
                        </a:rPr>
                        <a:t>Patient names, locations, scripts, and injury types</a:t>
                      </a:r>
                    </a:p>
                  </a:txBody>
                  <a:tcPr anchor="ctr">
                    <a:lnL w="0">
                      <a:noFill/>
                    </a:lnL>
                    <a:lnR w="0">
                      <a:noFill/>
                    </a:lnR>
                    <a:lnT w="6350" cap="flat" cmpd="sng" algn="ctr">
                      <a:solidFill>
                        <a:srgbClr val="D2D2D2"/>
                      </a:solidFill>
                      <a:prstDash val="solid"/>
                      <a:round/>
                      <a:headEnd type="none" w="med" len="med"/>
                      <a:tailEnd type="none" w="med" len="med"/>
                    </a:lnT>
                    <a:lnB w="6350" cap="flat" cmpd="sng" algn="ctr">
                      <a:solidFill>
                        <a:srgbClr val="D2D2D2"/>
                      </a:solidFill>
                      <a:prstDash val="solid"/>
                      <a:round/>
                      <a:headEnd type="none" w="med" len="med"/>
                      <a:tailEnd type="none" w="med" len="med"/>
                    </a:lnB>
                    <a:lnTlToBr w="0">
                      <a:noFill/>
                    </a:lnTlToBr>
                    <a:lnBlToTr w="0">
                      <a:noFill/>
                    </a:lnBlToTr>
                    <a:solidFill>
                      <a:schemeClr val="bg1">
                        <a:lumMod val="95000"/>
                      </a:schemeClr>
                    </a:solidFill>
                  </a:tcPr>
                </a:tc>
                <a:extLst>
                  <a:ext uri="{0D108BD9-81ED-4DB2-BD59-A6C34878D82A}">
                    <a16:rowId xmlns:a16="http://schemas.microsoft.com/office/drawing/2014/main" val="4288910152"/>
                  </a:ext>
                </a:extLst>
              </a:tr>
              <a:tr h="924746">
                <a:tc>
                  <a:txBody>
                    <a:bodyPr/>
                    <a:lstStyle/>
                    <a:p>
                      <a:pPr lvl="0" algn="ctr">
                        <a:buNone/>
                      </a:pPr>
                      <a:r>
                        <a:rPr lang="en-US" sz="1400">
                          <a:solidFill>
                            <a:schemeClr val="tx1"/>
                          </a:solidFill>
                        </a:rPr>
                        <a:t>Recommended Actions &amp; Equipment</a:t>
                      </a:r>
                    </a:p>
                  </a:txBody>
                  <a:tcPr anchor="ctr">
                    <a:lnL w="0">
                      <a:noFill/>
                    </a:lnL>
                    <a:lnR w="0">
                      <a:noFill/>
                    </a:lnR>
                    <a:lnT w="6350">
                      <a:solidFill>
                        <a:srgbClr val="D2D2D2"/>
                      </a:solidFill>
                    </a:lnT>
                    <a:lnB w="6350" cap="flat" cmpd="sng" algn="ctr">
                      <a:solidFill>
                        <a:srgbClr val="D2D2D2"/>
                      </a:solidFill>
                      <a:prstDash val="solid"/>
                      <a:round/>
                      <a:headEnd type="none" w="med" len="med"/>
                      <a:tailEnd type="none" w="med" len="med"/>
                    </a:lnB>
                    <a:lnTlToBr w="0">
                      <a:noFill/>
                    </a:lnTlToBr>
                    <a:lnBlToTr w="0">
                      <a:noFill/>
                    </a:lnBlToTr>
                    <a:solidFill>
                      <a:srgbClr val="E8E8E8"/>
                    </a:solidFill>
                  </a:tcPr>
                </a:tc>
                <a:tc>
                  <a:txBody>
                    <a:bodyPr/>
                    <a:lstStyle/>
                    <a:p>
                      <a:pPr lvl="0" algn="ctr">
                        <a:buNone/>
                      </a:pPr>
                      <a:r>
                        <a:rPr lang="en-US" sz="1400">
                          <a:solidFill>
                            <a:schemeClr val="tx1"/>
                          </a:solidFill>
                        </a:rPr>
                        <a:t>AI-generated recommended treatment and equipment for different injury types</a:t>
                      </a:r>
                      <a:endParaRPr lang="en-US"/>
                    </a:p>
                  </a:txBody>
                  <a:tcPr anchor="ctr">
                    <a:lnL w="0">
                      <a:noFill/>
                    </a:lnL>
                    <a:lnR w="0">
                      <a:noFill/>
                    </a:lnR>
                    <a:lnT w="6350">
                      <a:solidFill>
                        <a:srgbClr val="D2D2D2"/>
                      </a:solidFill>
                    </a:lnT>
                    <a:lnB w="6350" cap="flat" cmpd="sng" algn="ctr">
                      <a:solidFill>
                        <a:srgbClr val="D2D2D2"/>
                      </a:solidFill>
                      <a:prstDash val="solid"/>
                      <a:round/>
                      <a:headEnd type="none" w="med" len="med"/>
                      <a:tailEnd type="none" w="med" len="med"/>
                    </a:lnB>
                    <a:lnTlToBr w="0">
                      <a:noFill/>
                    </a:lnTlToBr>
                    <a:lnBlToTr w="0">
                      <a:noFill/>
                    </a:lnBlToTr>
                    <a:solidFill>
                      <a:schemeClr val="bg1">
                        <a:lumMod val="95000"/>
                      </a:schemeClr>
                    </a:solidFill>
                  </a:tcPr>
                </a:tc>
                <a:extLst>
                  <a:ext uri="{0D108BD9-81ED-4DB2-BD59-A6C34878D82A}">
                    <a16:rowId xmlns:a16="http://schemas.microsoft.com/office/drawing/2014/main" val="3554219584"/>
                  </a:ext>
                </a:extLst>
              </a:tr>
              <a:tr h="662504">
                <a:tc>
                  <a:txBody>
                    <a:bodyPr/>
                    <a:lstStyle/>
                    <a:p>
                      <a:pPr lvl="0" algn="ctr">
                        <a:buNone/>
                      </a:pPr>
                      <a:r>
                        <a:rPr lang="en-US" sz="1400">
                          <a:solidFill>
                            <a:schemeClr val="tx1"/>
                          </a:solidFill>
                        </a:rPr>
                        <a:t>Hospital Data</a:t>
                      </a:r>
                    </a:p>
                  </a:txBody>
                  <a:tcPr anchor="ctr">
                    <a:lnL w="0">
                      <a:noFill/>
                    </a:lnL>
                    <a:lnR w="0">
                      <a:noFill/>
                    </a:lnR>
                    <a:lnT w="6350">
                      <a:solidFill>
                        <a:srgbClr val="D2D2D2"/>
                      </a:solidFill>
                    </a:lnT>
                    <a:lnB w="6350">
                      <a:solidFill>
                        <a:srgbClr val="D2D2D2"/>
                      </a:solidFill>
                    </a:lnB>
                    <a:lnTlToBr w="0">
                      <a:noFill/>
                    </a:lnTlToBr>
                    <a:lnBlToTr w="0">
                      <a:noFill/>
                    </a:lnBlToTr>
                    <a:solidFill>
                      <a:srgbClr val="E8E8E8"/>
                    </a:solidFill>
                  </a:tcPr>
                </a:tc>
                <a:tc>
                  <a:txBody>
                    <a:bodyPr/>
                    <a:lstStyle/>
                    <a:p>
                      <a:pPr lvl="0" algn="ctr">
                        <a:buNone/>
                      </a:pPr>
                      <a:r>
                        <a:rPr lang="en-US" sz="1400">
                          <a:solidFill>
                            <a:schemeClr val="tx1"/>
                          </a:solidFill>
                        </a:rPr>
                        <a:t>Hospital locations and their specializations</a:t>
                      </a:r>
                    </a:p>
                  </a:txBody>
                  <a:tcPr anchor="ctr">
                    <a:lnL w="0">
                      <a:noFill/>
                    </a:lnL>
                    <a:lnR w="0">
                      <a:noFill/>
                    </a:lnR>
                    <a:lnT w="6350">
                      <a:solidFill>
                        <a:srgbClr val="D2D2D2"/>
                      </a:solidFill>
                    </a:lnT>
                    <a:lnB w="6350">
                      <a:solidFill>
                        <a:srgbClr val="D2D2D2"/>
                      </a:solidFill>
                    </a:lnB>
                    <a:lnTlToBr w="0">
                      <a:noFill/>
                    </a:lnTlToBr>
                    <a:lnBlToTr w="0">
                      <a:noFill/>
                    </a:lnBlToTr>
                    <a:solidFill>
                      <a:schemeClr val="bg1">
                        <a:lumMod val="95000"/>
                      </a:schemeClr>
                    </a:solidFill>
                  </a:tcPr>
                </a:tc>
                <a:extLst>
                  <a:ext uri="{0D108BD9-81ED-4DB2-BD59-A6C34878D82A}">
                    <a16:rowId xmlns:a16="http://schemas.microsoft.com/office/drawing/2014/main" val="395745380"/>
                  </a:ext>
                </a:extLst>
              </a:tr>
            </a:tbl>
          </a:graphicData>
        </a:graphic>
      </p:graphicFrame>
      <p:sp>
        <p:nvSpPr>
          <p:cNvPr id="27" name="TextBox 26">
            <a:extLst>
              <a:ext uri="{FF2B5EF4-FFF2-40B4-BE49-F238E27FC236}">
                <a16:creationId xmlns:a16="http://schemas.microsoft.com/office/drawing/2014/main" id="{85B3AA4D-D7DB-F77F-1C2A-FB2405B9DF76}"/>
              </a:ext>
            </a:extLst>
          </p:cNvPr>
          <p:cNvSpPr txBox="1"/>
          <p:nvPr/>
        </p:nvSpPr>
        <p:spPr>
          <a:xfrm>
            <a:off x="1120275" y="884072"/>
            <a:ext cx="3852862" cy="337967"/>
          </a:xfrm>
          <a:prstGeom prst="rect">
            <a:avLst/>
          </a:prstGeom>
          <a:noFill/>
        </p:spPr>
        <p:txBody>
          <a:bodyPr wrap="none" lIns="0" tIns="0" rIns="0" bIns="0" rtlCol="0" anchor="t">
            <a:normAutofit/>
          </a:bodyPr>
          <a:lstStyle/>
          <a:p>
            <a:pPr algn="ctr">
              <a:spcAft>
                <a:spcPts val="800"/>
              </a:spcAft>
            </a:pPr>
            <a:r>
              <a:rPr lang="en-US">
                <a:latin typeface="ATT Aleck Sans Medium"/>
                <a:cs typeface="ATT Aleck Sans Medium"/>
              </a:rPr>
              <a:t>Fake Datasets Generated for The Experiment</a:t>
            </a:r>
            <a:endParaRPr lang="en-US"/>
          </a:p>
        </p:txBody>
      </p:sp>
      <p:sp>
        <p:nvSpPr>
          <p:cNvPr id="28" name="TextBox 27">
            <a:extLst>
              <a:ext uri="{FF2B5EF4-FFF2-40B4-BE49-F238E27FC236}">
                <a16:creationId xmlns:a16="http://schemas.microsoft.com/office/drawing/2014/main" id="{91EC77F3-FD75-1B6C-8D23-ADBE8488FBBD}"/>
              </a:ext>
            </a:extLst>
          </p:cNvPr>
          <p:cNvSpPr txBox="1"/>
          <p:nvPr/>
        </p:nvSpPr>
        <p:spPr>
          <a:xfrm>
            <a:off x="6940573" y="980893"/>
            <a:ext cx="1467174"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800"/>
              </a:spcAft>
              <a:buClr>
                <a:srgbClr val="000000"/>
              </a:buClr>
            </a:pPr>
            <a:r>
              <a:rPr lang="en-US" sz="2000">
                <a:latin typeface="ATT Aleck Sans"/>
                <a:cs typeface="ATT Aleck Sans"/>
              </a:rPr>
              <a:t>Experiment</a:t>
            </a:r>
            <a:endParaRPr lang="en-US" sz="2000" b="0" i="0" u="none" strike="noStrike" kern="1200" cap="none" spc="0" normalizeH="0" baseline="0" noProof="0">
              <a:ln>
                <a:noFill/>
              </a:ln>
              <a:effectLst/>
              <a:uLnTx/>
              <a:uFillTx/>
              <a:latin typeface="ATT Aleck Sans"/>
              <a:cs typeface="ATT Aleck Sans" panose="020B0503020203020204" pitchFamily="34" charset="0"/>
            </a:endParaRPr>
          </a:p>
        </p:txBody>
      </p:sp>
      <p:sp>
        <p:nvSpPr>
          <p:cNvPr id="29" name="TextBox 28">
            <a:extLst>
              <a:ext uri="{FF2B5EF4-FFF2-40B4-BE49-F238E27FC236}">
                <a16:creationId xmlns:a16="http://schemas.microsoft.com/office/drawing/2014/main" id="{1F780158-0AE4-FB40-B43F-72F08161CDBC}"/>
              </a:ext>
            </a:extLst>
          </p:cNvPr>
          <p:cNvSpPr txBox="1"/>
          <p:nvPr/>
        </p:nvSpPr>
        <p:spPr>
          <a:xfrm>
            <a:off x="10511261" y="980892"/>
            <a:ext cx="80753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800"/>
              </a:spcAft>
            </a:pPr>
            <a:r>
              <a:rPr lang="en-US" sz="2000">
                <a:latin typeface="ATT Aleck Sans"/>
                <a:cs typeface="ATT Aleck Sans"/>
              </a:rPr>
              <a:t>Future</a:t>
            </a:r>
            <a:endParaRPr lang="en-US"/>
          </a:p>
        </p:txBody>
      </p:sp>
      <p:sp>
        <p:nvSpPr>
          <p:cNvPr id="3" name="Rectangle: Rounded Corners 2">
            <a:extLst>
              <a:ext uri="{FF2B5EF4-FFF2-40B4-BE49-F238E27FC236}">
                <a16:creationId xmlns:a16="http://schemas.microsoft.com/office/drawing/2014/main" id="{18FDC7E0-F32C-ABA4-BFB1-08F4A83179FF}"/>
              </a:ext>
            </a:extLst>
          </p:cNvPr>
          <p:cNvSpPr/>
          <p:nvPr/>
        </p:nvSpPr>
        <p:spPr>
          <a:xfrm>
            <a:off x="7777738" y="1851545"/>
            <a:ext cx="3086668" cy="561833"/>
          </a:xfrm>
          <a:prstGeom prst="roundRect">
            <a:avLst/>
          </a:prstGeom>
          <a:ln w="12700">
            <a:solidFill>
              <a:schemeClr val="bg1"/>
            </a:solidFill>
          </a:ln>
        </p:spPr>
        <p:style>
          <a:lnRef idx="0">
            <a:schemeClr val="dk1"/>
          </a:lnRef>
          <a:fillRef idx="1">
            <a:schemeClr val="accent1"/>
          </a:fillRef>
          <a:effectRef idx="0">
            <a:schemeClr val="dk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rmAutofit fontScale="92500" lnSpcReduction="10000"/>
          </a:bodyPr>
          <a:lstStyle/>
          <a:p>
            <a:pPr>
              <a:spcAft>
                <a:spcPts val="800"/>
              </a:spcAft>
              <a:buClr>
                <a:schemeClr val="bg1"/>
              </a:buClr>
            </a:pPr>
            <a:r>
              <a:rPr lang="en-US" sz="2400">
                <a:solidFill>
                  <a:schemeClr val="bg1"/>
                </a:solidFill>
                <a:latin typeface="ATT Aleck Sans"/>
                <a:cs typeface="ATT Aleck Sans"/>
              </a:rPr>
              <a:t>              Modeling</a:t>
            </a:r>
            <a:endParaRPr lang="en-US" sz="2400" b="0" i="0" u="none" strike="noStrike" kern="1200" cap="none" spc="0" normalizeH="0" baseline="0" noProof="0">
              <a:ln>
                <a:noFill/>
              </a:ln>
              <a:solidFill>
                <a:schemeClr val="bg1"/>
              </a:solidFill>
              <a:effectLst/>
              <a:uLnTx/>
              <a:uFillTx/>
              <a:latin typeface="ATT Aleck Sans"/>
              <a:cs typeface="ATT Aleck Sans" panose="020B0503020203020204" pitchFamily="34" charset="0"/>
            </a:endParaRPr>
          </a:p>
        </p:txBody>
      </p:sp>
      <p:sp>
        <p:nvSpPr>
          <p:cNvPr id="6" name="Arrow: Down 5">
            <a:extLst>
              <a:ext uri="{FF2B5EF4-FFF2-40B4-BE49-F238E27FC236}">
                <a16:creationId xmlns:a16="http://schemas.microsoft.com/office/drawing/2014/main" id="{B7E2540F-765B-4EC1-BCFF-AEBE9AD557E3}"/>
              </a:ext>
            </a:extLst>
          </p:cNvPr>
          <p:cNvSpPr/>
          <p:nvPr/>
        </p:nvSpPr>
        <p:spPr>
          <a:xfrm>
            <a:off x="9142967" y="2591888"/>
            <a:ext cx="357631" cy="745574"/>
          </a:xfrm>
          <a:prstGeom prst="downArrow">
            <a:avLst/>
          </a:prstGeom>
          <a:ln w="12700">
            <a:solidFill>
              <a:schemeClr val="bg1"/>
            </a:solidFill>
          </a:ln>
        </p:spPr>
        <p:style>
          <a:lnRef idx="0">
            <a:schemeClr val="dk1"/>
          </a:lnRef>
          <a:fillRef idx="1">
            <a:schemeClr val="accent1"/>
          </a:fillRef>
          <a:effectRef idx="0">
            <a:schemeClr val="dk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rmAutofit/>
          </a:bodyPr>
          <a:lstStyle/>
          <a:p>
            <a:pPr marL="0" marR="0" indent="0" algn="l" defTabSz="457200" rtl="0" eaLnBrk="1" fontAlgn="auto" latinLnBrk="0" hangingPunct="1">
              <a:lnSpc>
                <a:spcPct val="100000"/>
              </a:lnSpc>
              <a:spcBef>
                <a:spcPts val="0"/>
              </a:spcBef>
              <a:spcAft>
                <a:spcPts val="800"/>
              </a:spcAft>
              <a:buClr>
                <a:schemeClr val="bg1"/>
              </a:buClr>
              <a:buSzTx/>
              <a:buFont typeface="ATT Aleck Sans" panose="020B0604020202020204" pitchFamily="34" charset="0"/>
              <a:buNone/>
              <a:tabLst/>
            </a:pPr>
            <a:endParaRPr kumimoji="0" lang="en-US" sz="2400" b="0" i="0" u="none" strike="noStrike" kern="1200" cap="none" spc="0" normalizeH="0" baseline="0" noProof="0">
              <a:ln>
                <a:noFill/>
              </a:ln>
              <a:solidFill>
                <a:schemeClr val="bg1"/>
              </a:solidFill>
              <a:effectLst/>
              <a:uLnTx/>
              <a:uFillTx/>
              <a:latin typeface="+mn-lt"/>
              <a:ea typeface="+mn-ea"/>
              <a:cs typeface="ATT Aleck Sans" panose="020B0503020203020204" pitchFamily="34" charset="0"/>
            </a:endParaRPr>
          </a:p>
        </p:txBody>
      </p:sp>
      <p:sp>
        <p:nvSpPr>
          <p:cNvPr id="7" name="TextBox 6">
            <a:extLst>
              <a:ext uri="{FF2B5EF4-FFF2-40B4-BE49-F238E27FC236}">
                <a16:creationId xmlns:a16="http://schemas.microsoft.com/office/drawing/2014/main" id="{527EC156-64AF-25FC-95AD-C671074F5804}"/>
              </a:ext>
            </a:extLst>
          </p:cNvPr>
          <p:cNvSpPr txBox="1"/>
          <p:nvPr/>
        </p:nvSpPr>
        <p:spPr>
          <a:xfrm>
            <a:off x="6603329" y="2708978"/>
            <a:ext cx="2231384"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Aft>
                <a:spcPts val="800"/>
              </a:spcAft>
              <a:buClr>
                <a:srgbClr val="000000"/>
              </a:buClr>
            </a:pPr>
            <a:r>
              <a:rPr lang="en-US" sz="1600">
                <a:solidFill>
                  <a:schemeClr val="tx2"/>
                </a:solidFill>
                <a:latin typeface="ATT Aleck Sans"/>
                <a:cs typeface="ATT Aleck Sans"/>
              </a:rPr>
              <a:t>Best model picked from Auto Machine Learning</a:t>
            </a:r>
            <a:endParaRPr lang="en-US" sz="1600" b="0" i="0" u="none" strike="noStrike" kern="1200" cap="none" spc="0" normalizeH="0" baseline="0" noProof="0">
              <a:ln>
                <a:noFill/>
              </a:ln>
              <a:solidFill>
                <a:schemeClr val="tx2"/>
              </a:solidFill>
              <a:effectLst/>
              <a:uLnTx/>
              <a:uFillTx/>
              <a:latin typeface="ATT Aleck Sans"/>
              <a:cs typeface="ATT Aleck Sans" panose="020B0503020203020204" pitchFamily="34" charset="0"/>
            </a:endParaRPr>
          </a:p>
        </p:txBody>
      </p:sp>
      <p:sp>
        <p:nvSpPr>
          <p:cNvPr id="8" name="TextBox 7">
            <a:extLst>
              <a:ext uri="{FF2B5EF4-FFF2-40B4-BE49-F238E27FC236}">
                <a16:creationId xmlns:a16="http://schemas.microsoft.com/office/drawing/2014/main" id="{7EA41714-1131-B673-15B6-62BF5C1B0694}"/>
              </a:ext>
            </a:extLst>
          </p:cNvPr>
          <p:cNvSpPr txBox="1"/>
          <p:nvPr/>
        </p:nvSpPr>
        <p:spPr>
          <a:xfrm>
            <a:off x="9746579" y="2708977"/>
            <a:ext cx="2231384"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Aft>
                <a:spcPts val="800"/>
              </a:spcAft>
              <a:buClr>
                <a:srgbClr val="000000"/>
              </a:buClr>
            </a:pPr>
            <a:r>
              <a:rPr lang="en-US" sz="1600">
                <a:solidFill>
                  <a:schemeClr val="tx2"/>
                </a:solidFill>
                <a:latin typeface="ATT Aleck Sans"/>
                <a:cs typeface="ATT Aleck Sans"/>
              </a:rPr>
              <a:t>Driverless AI or other Deep Learning AI</a:t>
            </a:r>
            <a:endParaRPr lang="en-US" sz="1600" b="0" i="0" u="none" strike="noStrike" kern="1200" cap="none" spc="0" normalizeH="0" baseline="0" noProof="0">
              <a:ln>
                <a:noFill/>
              </a:ln>
              <a:solidFill>
                <a:schemeClr val="tx2"/>
              </a:solidFill>
              <a:effectLst/>
              <a:uLnTx/>
              <a:uFillTx/>
              <a:latin typeface="ATT Aleck Sans"/>
              <a:cs typeface="ATT Aleck Sans" panose="020B0503020203020204" pitchFamily="34" charset="0"/>
            </a:endParaRPr>
          </a:p>
        </p:txBody>
      </p:sp>
      <p:sp>
        <p:nvSpPr>
          <p:cNvPr id="9" name="Rectangle: Rounded Corners 8">
            <a:extLst>
              <a:ext uri="{FF2B5EF4-FFF2-40B4-BE49-F238E27FC236}">
                <a16:creationId xmlns:a16="http://schemas.microsoft.com/office/drawing/2014/main" id="{68D857B3-5523-3C6C-D3C4-6EC96E41C97D}"/>
              </a:ext>
            </a:extLst>
          </p:cNvPr>
          <p:cNvSpPr/>
          <p:nvPr/>
        </p:nvSpPr>
        <p:spPr>
          <a:xfrm>
            <a:off x="7777737" y="3428461"/>
            <a:ext cx="3086668" cy="561833"/>
          </a:xfrm>
          <a:prstGeom prst="roundRect">
            <a:avLst/>
          </a:prstGeom>
          <a:ln w="12700">
            <a:solidFill>
              <a:schemeClr val="bg1"/>
            </a:solidFill>
          </a:ln>
        </p:spPr>
        <p:style>
          <a:lnRef idx="0">
            <a:schemeClr val="dk1"/>
          </a:lnRef>
          <a:fillRef idx="1">
            <a:schemeClr val="accent1"/>
          </a:fillRef>
          <a:effectRef idx="0">
            <a:schemeClr val="dk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rmAutofit fontScale="92500" lnSpcReduction="10000"/>
          </a:bodyPr>
          <a:lstStyle/>
          <a:p>
            <a:pPr>
              <a:spcAft>
                <a:spcPts val="800"/>
              </a:spcAft>
              <a:buClr>
                <a:schemeClr val="bg1"/>
              </a:buClr>
            </a:pPr>
            <a:r>
              <a:rPr lang="en-US" sz="2400">
                <a:solidFill>
                  <a:schemeClr val="bg1"/>
                </a:solidFill>
                <a:latin typeface="ATT Aleck Sans"/>
                <a:cs typeface="ATT Aleck Sans"/>
              </a:rPr>
              <a:t>    Results Generation</a:t>
            </a:r>
            <a:endParaRPr lang="en-US" sz="2400" b="0" i="0" u="none" strike="noStrike" kern="1200" cap="none" spc="0" normalizeH="0" baseline="0" noProof="0">
              <a:ln>
                <a:noFill/>
              </a:ln>
              <a:solidFill>
                <a:schemeClr val="bg1"/>
              </a:solidFill>
              <a:effectLst/>
              <a:uLnTx/>
              <a:uFillTx/>
              <a:latin typeface="ATT Aleck Sans"/>
              <a:cs typeface="ATT Aleck Sans" panose="020B0503020203020204" pitchFamily="34" charset="0"/>
            </a:endParaRPr>
          </a:p>
        </p:txBody>
      </p:sp>
      <p:sp>
        <p:nvSpPr>
          <p:cNvPr id="11" name="Arrow: Down 10">
            <a:extLst>
              <a:ext uri="{FF2B5EF4-FFF2-40B4-BE49-F238E27FC236}">
                <a16:creationId xmlns:a16="http://schemas.microsoft.com/office/drawing/2014/main" id="{8FDD5CCE-64A9-0450-2270-F1AB604D7D22}"/>
              </a:ext>
            </a:extLst>
          </p:cNvPr>
          <p:cNvSpPr/>
          <p:nvPr/>
        </p:nvSpPr>
        <p:spPr>
          <a:xfrm>
            <a:off x="9142966" y="983220"/>
            <a:ext cx="357631" cy="745574"/>
          </a:xfrm>
          <a:prstGeom prst="downArrow">
            <a:avLst/>
          </a:prstGeom>
          <a:ln w="12700">
            <a:solidFill>
              <a:schemeClr val="bg1"/>
            </a:solidFill>
          </a:ln>
        </p:spPr>
        <p:style>
          <a:lnRef idx="0">
            <a:schemeClr val="dk1"/>
          </a:lnRef>
          <a:fillRef idx="1">
            <a:schemeClr val="accent1"/>
          </a:fillRef>
          <a:effectRef idx="0">
            <a:schemeClr val="dk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rmAutofit/>
          </a:bodyPr>
          <a:lstStyle/>
          <a:p>
            <a:pPr marL="0" marR="0" indent="0" algn="l" defTabSz="457200" rtl="0" eaLnBrk="1" fontAlgn="auto" latinLnBrk="0" hangingPunct="1">
              <a:lnSpc>
                <a:spcPct val="100000"/>
              </a:lnSpc>
              <a:spcBef>
                <a:spcPts val="0"/>
              </a:spcBef>
              <a:spcAft>
                <a:spcPts val="800"/>
              </a:spcAft>
              <a:buClr>
                <a:schemeClr val="bg1"/>
              </a:buClr>
              <a:buSzTx/>
              <a:buFont typeface="ATT Aleck Sans" panose="020B0604020202020204" pitchFamily="34" charset="0"/>
              <a:buNone/>
              <a:tabLst/>
            </a:pPr>
            <a:endParaRPr kumimoji="0" lang="en-US" sz="2400" b="0" i="0" u="none" strike="noStrike" kern="1200" cap="none" spc="0" normalizeH="0" baseline="0" noProof="0">
              <a:ln>
                <a:noFill/>
              </a:ln>
              <a:solidFill>
                <a:schemeClr val="bg1"/>
              </a:solidFill>
              <a:effectLst/>
              <a:uLnTx/>
              <a:uFillTx/>
              <a:latin typeface="+mn-lt"/>
              <a:ea typeface="+mn-ea"/>
              <a:cs typeface="ATT Aleck Sans" panose="020B0503020203020204" pitchFamily="34" charset="0"/>
            </a:endParaRPr>
          </a:p>
        </p:txBody>
      </p:sp>
      <p:sp>
        <p:nvSpPr>
          <p:cNvPr id="12" name="Arrow: Down 11">
            <a:extLst>
              <a:ext uri="{FF2B5EF4-FFF2-40B4-BE49-F238E27FC236}">
                <a16:creationId xmlns:a16="http://schemas.microsoft.com/office/drawing/2014/main" id="{51760206-8882-9646-BE26-100973C57244}"/>
              </a:ext>
            </a:extLst>
          </p:cNvPr>
          <p:cNvSpPr/>
          <p:nvPr/>
        </p:nvSpPr>
        <p:spPr>
          <a:xfrm>
            <a:off x="9142967" y="4147638"/>
            <a:ext cx="357631" cy="745574"/>
          </a:xfrm>
          <a:prstGeom prst="downArrow">
            <a:avLst/>
          </a:prstGeom>
          <a:ln w="12700">
            <a:solidFill>
              <a:schemeClr val="bg1"/>
            </a:solidFill>
          </a:ln>
        </p:spPr>
        <p:style>
          <a:lnRef idx="0">
            <a:schemeClr val="dk1"/>
          </a:lnRef>
          <a:fillRef idx="1">
            <a:schemeClr val="accent1"/>
          </a:fillRef>
          <a:effectRef idx="0">
            <a:schemeClr val="dk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rmAutofit/>
          </a:bodyPr>
          <a:lstStyle/>
          <a:p>
            <a:pPr marL="0" marR="0" indent="0" algn="l" defTabSz="457200" rtl="0" eaLnBrk="1" fontAlgn="auto" latinLnBrk="0" hangingPunct="1">
              <a:lnSpc>
                <a:spcPct val="100000"/>
              </a:lnSpc>
              <a:spcBef>
                <a:spcPts val="0"/>
              </a:spcBef>
              <a:spcAft>
                <a:spcPts val="800"/>
              </a:spcAft>
              <a:buClr>
                <a:schemeClr val="bg1"/>
              </a:buClr>
              <a:buSzTx/>
              <a:buFont typeface="ATT Aleck Sans" panose="020B0604020202020204" pitchFamily="34" charset="0"/>
              <a:buNone/>
              <a:tabLst/>
            </a:pPr>
            <a:endParaRPr kumimoji="0" lang="en-US" sz="2400" b="0" i="0" u="none" strike="noStrike" kern="1200" cap="none" spc="0" normalizeH="0" baseline="0" noProof="0">
              <a:ln>
                <a:noFill/>
              </a:ln>
              <a:solidFill>
                <a:schemeClr val="bg1"/>
              </a:solidFill>
              <a:effectLst/>
              <a:uLnTx/>
              <a:uFillTx/>
              <a:latin typeface="+mn-lt"/>
              <a:ea typeface="+mn-ea"/>
              <a:cs typeface="ATT Aleck Sans" panose="020B0503020203020204" pitchFamily="34" charset="0"/>
            </a:endParaRPr>
          </a:p>
        </p:txBody>
      </p:sp>
      <p:sp>
        <p:nvSpPr>
          <p:cNvPr id="13" name="Rectangle: Rounded Corners 12">
            <a:extLst>
              <a:ext uri="{FF2B5EF4-FFF2-40B4-BE49-F238E27FC236}">
                <a16:creationId xmlns:a16="http://schemas.microsoft.com/office/drawing/2014/main" id="{30EB3A54-6D80-DF6C-7842-ABDFD2509E38}"/>
              </a:ext>
            </a:extLst>
          </p:cNvPr>
          <p:cNvSpPr/>
          <p:nvPr/>
        </p:nvSpPr>
        <p:spPr>
          <a:xfrm>
            <a:off x="7777736" y="5015960"/>
            <a:ext cx="3086668" cy="561833"/>
          </a:xfrm>
          <a:prstGeom prst="roundRect">
            <a:avLst/>
          </a:prstGeom>
          <a:ln w="12700">
            <a:solidFill>
              <a:schemeClr val="bg1"/>
            </a:solidFill>
          </a:ln>
        </p:spPr>
        <p:style>
          <a:lnRef idx="0">
            <a:schemeClr val="dk1"/>
          </a:lnRef>
          <a:fillRef idx="1">
            <a:schemeClr val="accent1"/>
          </a:fillRef>
          <a:effectRef idx="0">
            <a:schemeClr val="dk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rmAutofit fontScale="92500" lnSpcReduction="10000"/>
          </a:bodyPr>
          <a:lstStyle/>
          <a:p>
            <a:pPr>
              <a:spcAft>
                <a:spcPts val="800"/>
              </a:spcAft>
              <a:buClr>
                <a:schemeClr val="bg1"/>
              </a:buClr>
            </a:pPr>
            <a:r>
              <a:rPr lang="en-US" sz="2400">
                <a:solidFill>
                  <a:schemeClr val="bg1"/>
                </a:solidFill>
                <a:latin typeface="ATT Aleck Sans"/>
                <a:cs typeface="ATT Aleck Sans"/>
              </a:rPr>
              <a:t>    Recommendations</a:t>
            </a:r>
            <a:endParaRPr lang="en-US" sz="2400" b="0" i="0" u="none" strike="noStrike" kern="1200" cap="none" spc="0" normalizeH="0" baseline="0" noProof="0">
              <a:ln>
                <a:noFill/>
              </a:ln>
              <a:solidFill>
                <a:schemeClr val="bg1"/>
              </a:solidFill>
              <a:effectLst/>
              <a:uLnTx/>
              <a:uFillTx/>
              <a:latin typeface="ATT Aleck Sans"/>
              <a:cs typeface="ATT Aleck Sans" panose="020B0503020203020204" pitchFamily="34" charset="0"/>
            </a:endParaRPr>
          </a:p>
        </p:txBody>
      </p:sp>
      <p:sp>
        <p:nvSpPr>
          <p:cNvPr id="14" name="TextBox 13">
            <a:extLst>
              <a:ext uri="{FF2B5EF4-FFF2-40B4-BE49-F238E27FC236}">
                <a16:creationId xmlns:a16="http://schemas.microsoft.com/office/drawing/2014/main" id="{BC4383E1-D986-EC66-98CC-AF66AAE76A30}"/>
              </a:ext>
            </a:extLst>
          </p:cNvPr>
          <p:cNvSpPr txBox="1"/>
          <p:nvPr/>
        </p:nvSpPr>
        <p:spPr>
          <a:xfrm>
            <a:off x="6465745" y="4148310"/>
            <a:ext cx="2231384"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Aft>
                <a:spcPts val="800"/>
              </a:spcAft>
            </a:pPr>
            <a:r>
              <a:rPr lang="en-US" sz="1600">
                <a:solidFill>
                  <a:schemeClr val="tx2"/>
                </a:solidFill>
                <a:latin typeface="ATT Aleck Sans"/>
                <a:cs typeface="ATT Aleck Sans"/>
              </a:rPr>
              <a:t>Predicts top 3 most likely injury types and weighted triage level</a:t>
            </a:r>
            <a:endParaRPr lang="en-US">
              <a:solidFill>
                <a:schemeClr val="tx2"/>
              </a:solidFill>
            </a:endParaRPr>
          </a:p>
        </p:txBody>
      </p:sp>
      <p:sp>
        <p:nvSpPr>
          <p:cNvPr id="16" name="TextBox 15">
            <a:extLst>
              <a:ext uri="{FF2B5EF4-FFF2-40B4-BE49-F238E27FC236}">
                <a16:creationId xmlns:a16="http://schemas.microsoft.com/office/drawing/2014/main" id="{B8FF1EE9-F085-7F4A-57B8-0CFC2BB130D1}"/>
              </a:ext>
            </a:extLst>
          </p:cNvPr>
          <p:cNvSpPr txBox="1"/>
          <p:nvPr/>
        </p:nvSpPr>
        <p:spPr>
          <a:xfrm>
            <a:off x="9746579" y="4211810"/>
            <a:ext cx="2231384"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Aft>
                <a:spcPts val="800"/>
              </a:spcAft>
            </a:pPr>
            <a:r>
              <a:rPr lang="en-US" sz="1600">
                <a:solidFill>
                  <a:schemeClr val="tx2"/>
                </a:solidFill>
                <a:latin typeface="ATT Aleck Sans"/>
                <a:cs typeface="ATT Aleck Sans"/>
              </a:rPr>
              <a:t>Automated process by AI after modeling</a:t>
            </a:r>
            <a:endParaRPr lang="en-US">
              <a:solidFill>
                <a:schemeClr val="tx2"/>
              </a:solidFill>
            </a:endParaRPr>
          </a:p>
        </p:txBody>
      </p:sp>
      <p:sp>
        <p:nvSpPr>
          <p:cNvPr id="18" name="TextBox 17">
            <a:extLst>
              <a:ext uri="{FF2B5EF4-FFF2-40B4-BE49-F238E27FC236}">
                <a16:creationId xmlns:a16="http://schemas.microsoft.com/office/drawing/2014/main" id="{3957CCF0-3881-9AD4-B850-69F06DE1C53F}"/>
              </a:ext>
            </a:extLst>
          </p:cNvPr>
          <p:cNvSpPr txBox="1"/>
          <p:nvPr/>
        </p:nvSpPr>
        <p:spPr>
          <a:xfrm>
            <a:off x="7217161" y="5714644"/>
            <a:ext cx="4146967"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Aft>
                <a:spcPts val="800"/>
              </a:spcAft>
              <a:buClr>
                <a:srgbClr val="000000"/>
              </a:buClr>
            </a:pPr>
            <a:r>
              <a:rPr lang="en-US" sz="1600">
                <a:solidFill>
                  <a:schemeClr val="tx2"/>
                </a:solidFill>
                <a:latin typeface="ATT Aleck Sans"/>
                <a:cs typeface="ATT Aleck Sans"/>
              </a:rPr>
              <a:t>Treatment &amp; equipment recommendations and nearest matched hospital </a:t>
            </a:r>
            <a:endParaRPr lang="en-US" sz="1600" b="0" i="0" u="none" strike="noStrike" kern="1200" cap="none" spc="0" normalizeH="0" baseline="0" noProof="0">
              <a:ln>
                <a:noFill/>
              </a:ln>
              <a:solidFill>
                <a:schemeClr val="tx2"/>
              </a:solidFill>
              <a:effectLst/>
              <a:uLnTx/>
              <a:uFillTx/>
              <a:latin typeface="ATT Aleck Sans"/>
              <a:cs typeface="ATT Aleck Sans" panose="020B0503020203020204" pitchFamily="34" charset="0"/>
            </a:endParaRPr>
          </a:p>
        </p:txBody>
      </p:sp>
    </p:spTree>
    <p:extLst>
      <p:ext uri="{BB962C8B-B14F-4D97-AF65-F5344CB8AC3E}">
        <p14:creationId xmlns:p14="http://schemas.microsoft.com/office/powerpoint/2010/main" val="3122259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A36C-7B7C-D2D1-30FA-40C158F4FAFA}"/>
              </a:ext>
            </a:extLst>
          </p:cNvPr>
          <p:cNvSpPr>
            <a:spLocks noGrp="1"/>
          </p:cNvSpPr>
          <p:nvPr>
            <p:ph type="title"/>
          </p:nvPr>
        </p:nvSpPr>
        <p:spPr/>
        <p:txBody>
          <a:bodyPr/>
          <a:lstStyle/>
          <a:p>
            <a:r>
              <a:rPr lang="en-US">
                <a:latin typeface="ATT Aleck Sans Medium"/>
                <a:cs typeface="ATT Aleck Sans Medium"/>
              </a:rPr>
              <a:t>Product Demo</a:t>
            </a:r>
            <a:endParaRPr lang="en-US"/>
          </a:p>
        </p:txBody>
      </p:sp>
    </p:spTree>
    <p:extLst>
      <p:ext uri="{BB962C8B-B14F-4D97-AF65-F5344CB8AC3E}">
        <p14:creationId xmlns:p14="http://schemas.microsoft.com/office/powerpoint/2010/main" val="2956046086"/>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login form&#10;&#10;Description automatically generated">
            <a:extLst>
              <a:ext uri="{FF2B5EF4-FFF2-40B4-BE49-F238E27FC236}">
                <a16:creationId xmlns:a16="http://schemas.microsoft.com/office/drawing/2014/main" id="{D675FEBF-0633-32EB-B960-9EEA6C6B0BCC}"/>
              </a:ext>
            </a:extLst>
          </p:cNvPr>
          <p:cNvPicPr>
            <a:picLocks noChangeAspect="1"/>
          </p:cNvPicPr>
          <p:nvPr/>
        </p:nvPicPr>
        <p:blipFill rotWithShape="1">
          <a:blip r:embed="rId3"/>
          <a:srcRect l="4976" r="5689" b="-1"/>
          <a:stretch/>
        </p:blipFill>
        <p:spPr>
          <a:xfrm>
            <a:off x="20" y="10"/>
            <a:ext cx="12191980" cy="6857990"/>
          </a:xfrm>
          <a:prstGeom prst="rect">
            <a:avLst/>
          </a:prstGeom>
          <a:noFill/>
        </p:spPr>
      </p:pic>
      <p:sp>
        <p:nvSpPr>
          <p:cNvPr id="2" name="Slide Number Placeholder 1" hidden="1">
            <a:extLst>
              <a:ext uri="{FF2B5EF4-FFF2-40B4-BE49-F238E27FC236}">
                <a16:creationId xmlns:a16="http://schemas.microsoft.com/office/drawing/2014/main" id="{184AF640-52D2-7547-BF8E-61B288AB280A}"/>
              </a:ext>
            </a:extLst>
          </p:cNvPr>
          <p:cNvSpPr>
            <a:spLocks noGrp="1"/>
          </p:cNvSpPr>
          <p:nvPr>
            <p:ph type="sldNum" sz="quarter" idx="4294967295"/>
          </p:nvPr>
        </p:nvSpPr>
        <p:spPr>
          <a:xfrm>
            <a:off x="489024" y="6398261"/>
            <a:ext cx="294143" cy="224790"/>
          </a:xfrm>
        </p:spPr>
        <p:txBody>
          <a:bodyPr/>
          <a:lstStyle/>
          <a:p>
            <a:pPr>
              <a:spcAft>
                <a:spcPts val="600"/>
              </a:spcAft>
            </a:pPr>
            <a:fld id="{12CB907E-C602-C34B-93F7-CA9E40714286}" type="slidenum">
              <a:rPr lang="en-US" smtClean="0"/>
              <a:pPr>
                <a:spcAft>
                  <a:spcPts val="600"/>
                </a:spcAft>
              </a:pPr>
              <a:t>12</a:t>
            </a:fld>
            <a:r>
              <a:rPr lang="en-US"/>
              <a:t> </a:t>
            </a:r>
          </a:p>
        </p:txBody>
      </p:sp>
    </p:spTree>
    <p:extLst>
      <p:ext uri="{BB962C8B-B14F-4D97-AF65-F5344CB8AC3E}">
        <p14:creationId xmlns:p14="http://schemas.microsoft.com/office/powerpoint/2010/main" val="1028154010"/>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login screen&#10;&#10;Description automatically generated">
            <a:extLst>
              <a:ext uri="{FF2B5EF4-FFF2-40B4-BE49-F238E27FC236}">
                <a16:creationId xmlns:a16="http://schemas.microsoft.com/office/drawing/2014/main" id="{7CFB10C6-71EB-C3E8-4E1D-B020AF2AD3BE}"/>
              </a:ext>
            </a:extLst>
          </p:cNvPr>
          <p:cNvPicPr>
            <a:picLocks noChangeAspect="1"/>
          </p:cNvPicPr>
          <p:nvPr/>
        </p:nvPicPr>
        <p:blipFill rotWithShape="1">
          <a:blip r:embed="rId2"/>
          <a:srcRect l="5879" r="5232"/>
          <a:stretch/>
        </p:blipFill>
        <p:spPr>
          <a:xfrm>
            <a:off x="20" y="10"/>
            <a:ext cx="12191980" cy="6857990"/>
          </a:xfrm>
          <a:prstGeom prst="rect">
            <a:avLst/>
          </a:prstGeom>
          <a:noFill/>
        </p:spPr>
      </p:pic>
      <p:sp>
        <p:nvSpPr>
          <p:cNvPr id="2" name="Slide Number Placeholder 1" hidden="1">
            <a:extLst>
              <a:ext uri="{FF2B5EF4-FFF2-40B4-BE49-F238E27FC236}">
                <a16:creationId xmlns:a16="http://schemas.microsoft.com/office/drawing/2014/main" id="{783227D8-A83C-293C-86BA-7A473D8CDED3}"/>
              </a:ext>
            </a:extLst>
          </p:cNvPr>
          <p:cNvSpPr>
            <a:spLocks noGrp="1"/>
          </p:cNvSpPr>
          <p:nvPr>
            <p:ph type="sldNum" sz="quarter" idx="4294967295"/>
          </p:nvPr>
        </p:nvSpPr>
        <p:spPr>
          <a:xfrm>
            <a:off x="489024" y="6398261"/>
            <a:ext cx="294143" cy="224790"/>
          </a:xfrm>
        </p:spPr>
        <p:txBody>
          <a:bodyPr/>
          <a:lstStyle/>
          <a:p>
            <a:pPr>
              <a:spcAft>
                <a:spcPts val="600"/>
              </a:spcAft>
            </a:pPr>
            <a:fld id="{12CB907E-C602-C34B-93F7-CA9E40714286}" type="slidenum">
              <a:rPr lang="en-US" dirty="0" smtClean="0"/>
              <a:pPr>
                <a:spcAft>
                  <a:spcPts val="600"/>
                </a:spcAft>
              </a:pPr>
              <a:t>13</a:t>
            </a:fld>
            <a:r>
              <a:rPr lang="en-US"/>
              <a:t> </a:t>
            </a:r>
          </a:p>
        </p:txBody>
      </p:sp>
    </p:spTree>
    <p:extLst>
      <p:ext uri="{BB962C8B-B14F-4D97-AF65-F5344CB8AC3E}">
        <p14:creationId xmlns:p14="http://schemas.microsoft.com/office/powerpoint/2010/main" val="633299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hidden="1">
            <a:extLst>
              <a:ext uri="{FF2B5EF4-FFF2-40B4-BE49-F238E27FC236}">
                <a16:creationId xmlns:a16="http://schemas.microsoft.com/office/drawing/2014/main" id="{DC5FBEF0-0EF7-641A-D356-37441E37DE9C}"/>
              </a:ext>
            </a:extLst>
          </p:cNvPr>
          <p:cNvSpPr>
            <a:spLocks noGrp="1"/>
          </p:cNvSpPr>
          <p:nvPr>
            <p:ph type="sldNum" sz="quarter" idx="4294967295"/>
          </p:nvPr>
        </p:nvSpPr>
        <p:spPr>
          <a:xfrm>
            <a:off x="489024" y="6398261"/>
            <a:ext cx="294143" cy="224790"/>
          </a:xfrm>
        </p:spPr>
        <p:txBody>
          <a:bodyPr/>
          <a:lstStyle/>
          <a:p>
            <a:pPr>
              <a:spcAft>
                <a:spcPts val="600"/>
              </a:spcAft>
            </a:pPr>
            <a:fld id="{12CB907E-C602-C34B-93F7-CA9E40714286}" type="slidenum">
              <a:rPr lang="en-US" dirty="0" smtClean="0"/>
              <a:pPr>
                <a:spcAft>
                  <a:spcPts val="600"/>
                </a:spcAft>
              </a:pPr>
              <a:t>14</a:t>
            </a:fld>
            <a:r>
              <a:rPr lang="en-US"/>
              <a:t> </a:t>
            </a:r>
          </a:p>
        </p:txBody>
      </p:sp>
      <p:pic>
        <p:nvPicPr>
          <p:cNvPr id="5" name="Picture 5" descr="A screenshot of a computer&#10;&#10;Description automatically generated">
            <a:extLst>
              <a:ext uri="{FF2B5EF4-FFF2-40B4-BE49-F238E27FC236}">
                <a16:creationId xmlns:a16="http://schemas.microsoft.com/office/drawing/2014/main" id="{D41C4D1B-3249-8D67-FF34-75FF8E3A188A}"/>
              </a:ext>
            </a:extLst>
          </p:cNvPr>
          <p:cNvPicPr>
            <a:picLocks noChangeAspect="1"/>
          </p:cNvPicPr>
          <p:nvPr/>
        </p:nvPicPr>
        <p:blipFill>
          <a:blip r:embed="rId2"/>
          <a:stretch>
            <a:fillRect/>
          </a:stretch>
        </p:blipFill>
        <p:spPr>
          <a:xfrm>
            <a:off x="0" y="348925"/>
            <a:ext cx="12192000" cy="6101157"/>
          </a:xfrm>
          <a:prstGeom prst="rect">
            <a:avLst/>
          </a:prstGeom>
        </p:spPr>
      </p:pic>
    </p:spTree>
    <p:extLst>
      <p:ext uri="{BB962C8B-B14F-4D97-AF65-F5344CB8AC3E}">
        <p14:creationId xmlns:p14="http://schemas.microsoft.com/office/powerpoint/2010/main" val="1904957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hidden="1">
            <a:extLst>
              <a:ext uri="{FF2B5EF4-FFF2-40B4-BE49-F238E27FC236}">
                <a16:creationId xmlns:a16="http://schemas.microsoft.com/office/drawing/2014/main" id="{2C9E416A-1062-A38F-DBA9-0E6EEA2832EF}"/>
              </a:ext>
            </a:extLst>
          </p:cNvPr>
          <p:cNvSpPr>
            <a:spLocks noGrp="1"/>
          </p:cNvSpPr>
          <p:nvPr>
            <p:ph type="sldNum" sz="quarter" idx="4294967295"/>
          </p:nvPr>
        </p:nvSpPr>
        <p:spPr>
          <a:xfrm>
            <a:off x="489024" y="6398261"/>
            <a:ext cx="294143" cy="224790"/>
          </a:xfrm>
        </p:spPr>
        <p:txBody>
          <a:bodyPr/>
          <a:lstStyle/>
          <a:p>
            <a:pPr>
              <a:spcAft>
                <a:spcPts val="600"/>
              </a:spcAft>
            </a:pPr>
            <a:fld id="{12CB907E-C602-C34B-93F7-CA9E40714286}" type="slidenum">
              <a:rPr lang="en-US" smtClean="0"/>
              <a:pPr>
                <a:spcAft>
                  <a:spcPts val="600"/>
                </a:spcAft>
              </a:pPr>
              <a:t>15</a:t>
            </a:fld>
            <a:r>
              <a:rPr lang="en-US"/>
              <a:t> </a:t>
            </a:r>
          </a:p>
        </p:txBody>
      </p:sp>
      <p:pic>
        <p:nvPicPr>
          <p:cNvPr id="4" name="Picture 4" descr="A screenshot of a computer&#10;&#10;Description automatically generated">
            <a:extLst>
              <a:ext uri="{FF2B5EF4-FFF2-40B4-BE49-F238E27FC236}">
                <a16:creationId xmlns:a16="http://schemas.microsoft.com/office/drawing/2014/main" id="{4A113EF8-12A6-CE6F-A20C-4F09AB2F159F}"/>
              </a:ext>
            </a:extLst>
          </p:cNvPr>
          <p:cNvPicPr>
            <a:picLocks noChangeAspect="1"/>
          </p:cNvPicPr>
          <p:nvPr/>
        </p:nvPicPr>
        <p:blipFill>
          <a:blip r:embed="rId2"/>
          <a:stretch>
            <a:fillRect/>
          </a:stretch>
        </p:blipFill>
        <p:spPr>
          <a:xfrm>
            <a:off x="40640" y="384651"/>
            <a:ext cx="12151360" cy="6088698"/>
          </a:xfrm>
          <a:prstGeom prst="rect">
            <a:avLst/>
          </a:prstGeom>
        </p:spPr>
      </p:pic>
    </p:spTree>
    <p:extLst>
      <p:ext uri="{BB962C8B-B14F-4D97-AF65-F5344CB8AC3E}">
        <p14:creationId xmlns:p14="http://schemas.microsoft.com/office/powerpoint/2010/main" val="2240478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17D380-7253-2918-8AE1-2BDA0E42445B}"/>
              </a:ext>
            </a:extLst>
          </p:cNvPr>
          <p:cNvSpPr>
            <a:spLocks noGrp="1"/>
          </p:cNvSpPr>
          <p:nvPr>
            <p:ph type="sldNum" sz="quarter" idx="11"/>
          </p:nvPr>
        </p:nvSpPr>
        <p:spPr>
          <a:xfrm>
            <a:off x="489024" y="6398261"/>
            <a:ext cx="294143" cy="224790"/>
          </a:xfrm>
        </p:spPr>
        <p:txBody>
          <a:bodyPr anchor="t">
            <a:normAutofit/>
          </a:bodyPr>
          <a:lstStyle/>
          <a:p>
            <a:pPr>
              <a:spcAft>
                <a:spcPts val="600"/>
              </a:spcAft>
            </a:pPr>
            <a:fld id="{12CB907E-C602-C34B-93F7-CA9E40714286}" type="slidenum">
              <a:rPr lang="en-US" smtClean="0"/>
              <a:pPr>
                <a:spcAft>
                  <a:spcPts val="600"/>
                </a:spcAft>
              </a:pPr>
              <a:t>16</a:t>
            </a:fld>
            <a:r>
              <a:rPr lang="en-US"/>
              <a:t> </a:t>
            </a:r>
          </a:p>
        </p:txBody>
      </p:sp>
      <p:pic>
        <p:nvPicPr>
          <p:cNvPr id="4" name="Picture 4" descr="A screenshot of a computer&#10;&#10;Description automatically generated">
            <a:extLst>
              <a:ext uri="{FF2B5EF4-FFF2-40B4-BE49-F238E27FC236}">
                <a16:creationId xmlns:a16="http://schemas.microsoft.com/office/drawing/2014/main" id="{FAA97C62-3301-11E5-785D-E19A7A1FAAA6}"/>
              </a:ext>
            </a:extLst>
          </p:cNvPr>
          <p:cNvPicPr>
            <a:picLocks noChangeAspect="1"/>
          </p:cNvPicPr>
          <p:nvPr/>
        </p:nvPicPr>
        <p:blipFill>
          <a:blip r:embed="rId2"/>
          <a:stretch>
            <a:fillRect/>
          </a:stretch>
        </p:blipFill>
        <p:spPr>
          <a:xfrm>
            <a:off x="0" y="338236"/>
            <a:ext cx="12192000" cy="6171368"/>
          </a:xfrm>
          <a:prstGeom prst="rect">
            <a:avLst/>
          </a:prstGeom>
        </p:spPr>
      </p:pic>
    </p:spTree>
    <p:extLst>
      <p:ext uri="{BB962C8B-B14F-4D97-AF65-F5344CB8AC3E}">
        <p14:creationId xmlns:p14="http://schemas.microsoft.com/office/powerpoint/2010/main" val="1179649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FA044-26B8-51AE-F47C-98925391BFE8}"/>
              </a:ext>
            </a:extLst>
          </p:cNvPr>
          <p:cNvSpPr>
            <a:spLocks noGrp="1"/>
          </p:cNvSpPr>
          <p:nvPr>
            <p:ph type="title"/>
          </p:nvPr>
        </p:nvSpPr>
        <p:spPr/>
        <p:txBody>
          <a:bodyPr/>
          <a:lstStyle/>
          <a:p>
            <a:r>
              <a:rPr lang="en-US" sz="3200">
                <a:latin typeface="ATT Aleck Sans Medium"/>
                <a:cs typeface="ATT Aleck Sans Medium"/>
              </a:rPr>
              <a:t>Benefits and Impact for AT&amp;T</a:t>
            </a:r>
            <a:endParaRPr lang="en-US" sz="3200"/>
          </a:p>
        </p:txBody>
      </p:sp>
      <p:sp>
        <p:nvSpPr>
          <p:cNvPr id="4" name="Slide Number Placeholder 3">
            <a:extLst>
              <a:ext uri="{FF2B5EF4-FFF2-40B4-BE49-F238E27FC236}">
                <a16:creationId xmlns:a16="http://schemas.microsoft.com/office/drawing/2014/main" id="{5FC1E3C0-9820-1CCB-4896-8B5073F47E03}"/>
              </a:ext>
            </a:extLst>
          </p:cNvPr>
          <p:cNvSpPr>
            <a:spLocks noGrp="1"/>
          </p:cNvSpPr>
          <p:nvPr>
            <p:ph type="sldNum" sz="quarter" idx="13"/>
          </p:nvPr>
        </p:nvSpPr>
        <p:spPr/>
        <p:txBody>
          <a:bodyPr/>
          <a:lstStyle/>
          <a:p>
            <a:fld id="{E4E3109C-F841-A249-A33C-708B7DCDEF14}" type="slidenum">
              <a:rPr lang="en-US" smtClean="0"/>
              <a:t>17</a:t>
            </a:fld>
            <a:endParaRPr lang="en-US"/>
          </a:p>
        </p:txBody>
      </p:sp>
      <p:sp>
        <p:nvSpPr>
          <p:cNvPr id="5" name="Footer Placeholder 4">
            <a:extLst>
              <a:ext uri="{FF2B5EF4-FFF2-40B4-BE49-F238E27FC236}">
                <a16:creationId xmlns:a16="http://schemas.microsoft.com/office/drawing/2014/main" id="{6F19BAEA-8252-A3AC-8488-8A94B610CF9E}"/>
              </a:ext>
            </a:extLst>
          </p:cNvPr>
          <p:cNvSpPr>
            <a:spLocks noGrp="1"/>
          </p:cNvSpPr>
          <p:nvPr>
            <p:ph type="ftr" sz="quarter" idx="12"/>
          </p:nvPr>
        </p:nvSpPr>
        <p:spPr>
          <a:xfrm>
            <a:off x="904655" y="6536394"/>
            <a:ext cx="5403204" cy="192024"/>
          </a:xfrm>
        </p:spPr>
        <p:txBody>
          <a:bodyPr/>
          <a:lstStyle/>
          <a:p>
            <a:r>
              <a:rPr lang="en-US">
                <a:latin typeface="ATT Aleck Sans"/>
                <a:cs typeface="ATT Aleck Sans"/>
              </a:rPr>
              <a:t>S.T.A.R.S – Dallas IIC / August 1, 2023 / © 2023 AT&amp;T Intellectual Property - AT&amp;T Proprietary (Internal Use Only) </a:t>
            </a:r>
          </a:p>
        </p:txBody>
      </p:sp>
      <p:sp>
        <p:nvSpPr>
          <p:cNvPr id="7" name="TextBox 6">
            <a:extLst>
              <a:ext uri="{FF2B5EF4-FFF2-40B4-BE49-F238E27FC236}">
                <a16:creationId xmlns:a16="http://schemas.microsoft.com/office/drawing/2014/main" id="{7AB7D993-F4DC-B8B4-F8AD-64CDBEC5A2A3}"/>
              </a:ext>
            </a:extLst>
          </p:cNvPr>
          <p:cNvSpPr txBox="1"/>
          <p:nvPr/>
        </p:nvSpPr>
        <p:spPr>
          <a:xfrm>
            <a:off x="294982" y="1280245"/>
            <a:ext cx="8059653" cy="33855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spcAft>
                <a:spcPts val="800"/>
              </a:spcAft>
              <a:buClr>
                <a:srgbClr val="000000"/>
              </a:buClr>
              <a:buFont typeface="Arial"/>
              <a:buChar char="•"/>
            </a:pPr>
            <a:r>
              <a:rPr lang="en-US" sz="2000">
                <a:solidFill>
                  <a:schemeClr val="bg1"/>
                </a:solidFill>
                <a:latin typeface="ATT Aleck Sans"/>
                <a:cs typeface="ATT Aleck Sans"/>
              </a:rPr>
              <a:t>More efficient and standardized approach to dispatching</a:t>
            </a:r>
            <a:endParaRPr lang="en-US" sz="2000">
              <a:solidFill>
                <a:schemeClr val="bg1"/>
              </a:solidFill>
              <a:latin typeface="ATT Aleck Sans"/>
              <a:cs typeface="ATT Aleck Sans" panose="020B0503020203020204" pitchFamily="34" charset="0"/>
            </a:endParaRPr>
          </a:p>
          <a:p>
            <a:pPr marL="342900" indent="-342900">
              <a:spcAft>
                <a:spcPts val="800"/>
              </a:spcAft>
              <a:buClr>
                <a:srgbClr val="000000"/>
              </a:buClr>
              <a:buFont typeface="Arial"/>
              <a:buChar char="•"/>
            </a:pPr>
            <a:r>
              <a:rPr lang="en-US" sz="2000">
                <a:solidFill>
                  <a:schemeClr val="bg1"/>
                </a:solidFill>
                <a:latin typeface="ATT Aleck Sans"/>
                <a:cs typeface="ATT Aleck Sans"/>
              </a:rPr>
              <a:t>Reduces stress for personnel and minimizes life-threatening mistakes</a:t>
            </a:r>
            <a:endParaRPr lang="en-US" sz="2000">
              <a:solidFill>
                <a:schemeClr val="bg1"/>
              </a:solidFill>
              <a:latin typeface="ATT Aleck Sans"/>
              <a:cs typeface="ATT Aleck Sans" panose="020B0503020203020204" pitchFamily="34" charset="0"/>
            </a:endParaRPr>
          </a:p>
          <a:p>
            <a:pPr marL="342900" indent="-342900">
              <a:spcAft>
                <a:spcPts val="800"/>
              </a:spcAft>
              <a:buClr>
                <a:srgbClr val="000000"/>
              </a:buClr>
              <a:buFont typeface="Arial"/>
              <a:buChar char="•"/>
            </a:pPr>
            <a:r>
              <a:rPr lang="en-US" sz="2000">
                <a:solidFill>
                  <a:schemeClr val="bg1"/>
                </a:solidFill>
                <a:latin typeface="ATT Aleck Sans"/>
                <a:cs typeface="ATT Aleck Sans"/>
              </a:rPr>
              <a:t>Enhances FirstNet's value and competitiveness </a:t>
            </a:r>
          </a:p>
          <a:p>
            <a:pPr marL="342900" indent="-342900">
              <a:spcAft>
                <a:spcPts val="800"/>
              </a:spcAft>
              <a:buClr>
                <a:srgbClr val="000000"/>
              </a:buClr>
              <a:buFont typeface="Arial"/>
              <a:buChar char="•"/>
            </a:pPr>
            <a:r>
              <a:rPr lang="en-US" sz="2000">
                <a:solidFill>
                  <a:schemeClr val="bg1"/>
                </a:solidFill>
                <a:latin typeface="ATT Aleck Sans"/>
                <a:cs typeface="ATT Aleck Sans"/>
              </a:rPr>
              <a:t>Generate additional revenue streams </a:t>
            </a:r>
            <a:endParaRPr lang="en-US">
              <a:solidFill>
                <a:schemeClr val="bg1"/>
              </a:solidFill>
              <a:latin typeface="ATT Aleck Sans"/>
              <a:cs typeface="ATT Aleck Sans"/>
            </a:endParaRPr>
          </a:p>
          <a:p>
            <a:pPr marL="342900" indent="-342900">
              <a:spcAft>
                <a:spcPts val="800"/>
              </a:spcAft>
              <a:buClr>
                <a:srgbClr val="000000"/>
              </a:buClr>
              <a:buFont typeface="Arial"/>
              <a:buChar char="•"/>
            </a:pPr>
            <a:r>
              <a:rPr lang="en-US" sz="2000">
                <a:solidFill>
                  <a:schemeClr val="bg1"/>
                </a:solidFill>
                <a:latin typeface="ATT Aleck Sans"/>
                <a:cs typeface="ATT Aleck Sans"/>
              </a:rPr>
              <a:t>Establish AT&amp;T as an industry leader in the emerging field of AI integration for emergency response</a:t>
            </a:r>
            <a:endParaRPr lang="en-US" sz="2000">
              <a:solidFill>
                <a:schemeClr val="bg1"/>
              </a:solidFill>
              <a:latin typeface="ATT Aleck Sans"/>
              <a:cs typeface="ATT Aleck Sans" panose="020B0503020203020204" pitchFamily="34" charset="0"/>
            </a:endParaRPr>
          </a:p>
          <a:p>
            <a:pPr marL="342900" indent="-342900">
              <a:spcAft>
                <a:spcPts val="800"/>
              </a:spcAft>
              <a:buClr>
                <a:srgbClr val="000000"/>
              </a:buClr>
              <a:buFont typeface="Arial"/>
              <a:buChar char="•"/>
            </a:pPr>
            <a:endParaRPr lang="en-US" sz="2000">
              <a:solidFill>
                <a:schemeClr val="bg1"/>
              </a:solidFill>
              <a:latin typeface="ATT Aleck Sans"/>
              <a:cs typeface="ATT Aleck Sans" panose="020B0503020203020204" pitchFamily="34" charset="0"/>
            </a:endParaRPr>
          </a:p>
          <a:p>
            <a:pPr marL="342900" indent="-342900">
              <a:spcAft>
                <a:spcPts val="800"/>
              </a:spcAft>
              <a:buClr>
                <a:srgbClr val="000000"/>
              </a:buClr>
              <a:buFont typeface="Arial"/>
              <a:buChar char="•"/>
            </a:pPr>
            <a:endParaRPr lang="en-US" sz="2000">
              <a:solidFill>
                <a:schemeClr val="bg1"/>
              </a:solidFill>
              <a:latin typeface="ATT Aleck Sans"/>
              <a:cs typeface="ATT Aleck Sans" panose="020B0503020203020204" pitchFamily="34" charset="0"/>
            </a:endParaRPr>
          </a:p>
        </p:txBody>
      </p:sp>
      <p:pic>
        <p:nvPicPr>
          <p:cNvPr id="3" name="Picture 7" descr="A stethoscope and a heart&#10;&#10;Description automatically generated">
            <a:extLst>
              <a:ext uri="{FF2B5EF4-FFF2-40B4-BE49-F238E27FC236}">
                <a16:creationId xmlns:a16="http://schemas.microsoft.com/office/drawing/2014/main" id="{9BB76E93-3572-35BC-4536-6D703655CF21}"/>
              </a:ext>
            </a:extLst>
          </p:cNvPr>
          <p:cNvPicPr>
            <a:picLocks noChangeAspect="1"/>
          </p:cNvPicPr>
          <p:nvPr/>
        </p:nvPicPr>
        <p:blipFill>
          <a:blip r:embed="rId4"/>
          <a:stretch>
            <a:fillRect/>
          </a:stretch>
        </p:blipFill>
        <p:spPr>
          <a:xfrm>
            <a:off x="8275518" y="3655326"/>
            <a:ext cx="3319558" cy="2168635"/>
          </a:xfrm>
          <a:prstGeom prst="rect">
            <a:avLst/>
          </a:prstGeom>
        </p:spPr>
      </p:pic>
    </p:spTree>
    <p:extLst>
      <p:ext uri="{BB962C8B-B14F-4D97-AF65-F5344CB8AC3E}">
        <p14:creationId xmlns:p14="http://schemas.microsoft.com/office/powerpoint/2010/main" val="18571735"/>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FA044-26B8-51AE-F47C-98925391BFE8}"/>
              </a:ext>
            </a:extLst>
          </p:cNvPr>
          <p:cNvSpPr>
            <a:spLocks noGrp="1"/>
          </p:cNvSpPr>
          <p:nvPr>
            <p:ph type="title"/>
          </p:nvPr>
        </p:nvSpPr>
        <p:spPr>
          <a:xfrm>
            <a:off x="292684" y="246888"/>
            <a:ext cx="10109738" cy="485743"/>
          </a:xfrm>
        </p:spPr>
        <p:txBody>
          <a:bodyPr/>
          <a:lstStyle/>
          <a:p>
            <a:r>
              <a:rPr lang="en-US" sz="3200">
                <a:latin typeface="ATT Aleck Sans Medium"/>
                <a:cs typeface="ATT Aleck Sans Medium"/>
              </a:rPr>
              <a:t>Next Steps and Future Enhancements</a:t>
            </a:r>
            <a:endParaRPr lang="en-US" sz="3200"/>
          </a:p>
        </p:txBody>
      </p:sp>
      <p:sp>
        <p:nvSpPr>
          <p:cNvPr id="4" name="Slide Number Placeholder 3">
            <a:extLst>
              <a:ext uri="{FF2B5EF4-FFF2-40B4-BE49-F238E27FC236}">
                <a16:creationId xmlns:a16="http://schemas.microsoft.com/office/drawing/2014/main" id="{5FC1E3C0-9820-1CCB-4896-8B5073F47E03}"/>
              </a:ext>
            </a:extLst>
          </p:cNvPr>
          <p:cNvSpPr>
            <a:spLocks noGrp="1"/>
          </p:cNvSpPr>
          <p:nvPr>
            <p:ph type="sldNum" sz="quarter" idx="13"/>
          </p:nvPr>
        </p:nvSpPr>
        <p:spPr/>
        <p:txBody>
          <a:bodyPr/>
          <a:lstStyle/>
          <a:p>
            <a:fld id="{E4E3109C-F841-A249-A33C-708B7DCDEF14}" type="slidenum">
              <a:rPr lang="en-US" smtClean="0"/>
              <a:t>18</a:t>
            </a:fld>
            <a:endParaRPr lang="en-US"/>
          </a:p>
        </p:txBody>
      </p:sp>
      <p:sp>
        <p:nvSpPr>
          <p:cNvPr id="5" name="Footer Placeholder 4">
            <a:extLst>
              <a:ext uri="{FF2B5EF4-FFF2-40B4-BE49-F238E27FC236}">
                <a16:creationId xmlns:a16="http://schemas.microsoft.com/office/drawing/2014/main" id="{6F19BAEA-8252-A3AC-8488-8A94B610CF9E}"/>
              </a:ext>
            </a:extLst>
          </p:cNvPr>
          <p:cNvSpPr>
            <a:spLocks noGrp="1"/>
          </p:cNvSpPr>
          <p:nvPr>
            <p:ph type="ftr" sz="quarter" idx="12"/>
          </p:nvPr>
        </p:nvSpPr>
        <p:spPr>
          <a:xfrm>
            <a:off x="904655" y="6536394"/>
            <a:ext cx="5403204" cy="192024"/>
          </a:xfrm>
        </p:spPr>
        <p:txBody>
          <a:bodyPr/>
          <a:lstStyle/>
          <a:p>
            <a:r>
              <a:rPr lang="en-US">
                <a:latin typeface="ATT Aleck Sans"/>
                <a:cs typeface="ATT Aleck Sans"/>
              </a:rPr>
              <a:t>S.T.A.R.S – Dallas IIC / August 1, 2023 / © 2023 AT&amp;T Intellectual Property - AT&amp;T Proprietary (Internal Use Only) </a:t>
            </a:r>
          </a:p>
        </p:txBody>
      </p:sp>
      <p:sp>
        <p:nvSpPr>
          <p:cNvPr id="7" name="TextBox 6">
            <a:extLst>
              <a:ext uri="{FF2B5EF4-FFF2-40B4-BE49-F238E27FC236}">
                <a16:creationId xmlns:a16="http://schemas.microsoft.com/office/drawing/2014/main" id="{7AB7D993-F4DC-B8B4-F8AD-64CDBEC5A2A3}"/>
              </a:ext>
            </a:extLst>
          </p:cNvPr>
          <p:cNvSpPr txBox="1"/>
          <p:nvPr/>
        </p:nvSpPr>
        <p:spPr>
          <a:xfrm>
            <a:off x="292684" y="1562150"/>
            <a:ext cx="11364951" cy="461664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spcAft>
                <a:spcPts val="800"/>
              </a:spcAft>
              <a:buClr>
                <a:srgbClr val="000000"/>
              </a:buClr>
              <a:buFont typeface="Arial"/>
              <a:buChar char="•"/>
            </a:pPr>
            <a:r>
              <a:rPr lang="en-US" sz="2400" b="0" i="0">
                <a:solidFill>
                  <a:schemeClr val="bg1"/>
                </a:solidFill>
                <a:effectLst/>
              </a:rPr>
              <a:t>Integrate with FirstNet's reliable network</a:t>
            </a:r>
          </a:p>
          <a:p>
            <a:pPr marL="1257300" lvl="2" indent="-342900">
              <a:spcAft>
                <a:spcPts val="800"/>
              </a:spcAft>
              <a:buClr>
                <a:srgbClr val="000000"/>
              </a:buClr>
              <a:buFont typeface="Arial"/>
              <a:buChar char="•"/>
            </a:pPr>
            <a:r>
              <a:rPr lang="en-US" sz="2400" b="0" i="0">
                <a:solidFill>
                  <a:schemeClr val="bg1"/>
                </a:solidFill>
                <a:effectLst/>
              </a:rPr>
              <a:t>Prioritize Data Transmission</a:t>
            </a:r>
          </a:p>
          <a:p>
            <a:pPr marL="1257300" lvl="2" indent="-342900">
              <a:spcAft>
                <a:spcPts val="800"/>
              </a:spcAft>
              <a:buClr>
                <a:srgbClr val="000000"/>
              </a:buClr>
              <a:buFont typeface="Arial"/>
              <a:buChar char="•"/>
            </a:pPr>
            <a:r>
              <a:rPr lang="en-US" sz="2400">
                <a:solidFill>
                  <a:schemeClr val="bg1"/>
                </a:solidFill>
              </a:rPr>
              <a:t>Enhance Interoperability</a:t>
            </a:r>
          </a:p>
          <a:p>
            <a:pPr marL="1257300" lvl="2" indent="-342900">
              <a:spcAft>
                <a:spcPts val="800"/>
              </a:spcAft>
              <a:buClr>
                <a:srgbClr val="000000"/>
              </a:buClr>
              <a:buFont typeface="Arial"/>
              <a:buChar char="•"/>
            </a:pPr>
            <a:r>
              <a:rPr lang="en-US" sz="2400" b="0" i="0">
                <a:solidFill>
                  <a:schemeClr val="bg1"/>
                </a:solidFill>
                <a:effectLst/>
              </a:rPr>
              <a:t>Leverage advanced communication technologies</a:t>
            </a:r>
          </a:p>
          <a:p>
            <a:pPr marL="342900" indent="-342900">
              <a:spcAft>
                <a:spcPts val="800"/>
              </a:spcAft>
              <a:buClr>
                <a:srgbClr val="000000"/>
              </a:buClr>
              <a:buFont typeface="Arial"/>
              <a:buChar char="•"/>
            </a:pPr>
            <a:r>
              <a:rPr lang="en-US" sz="2400" b="0" i="0">
                <a:solidFill>
                  <a:schemeClr val="bg1"/>
                </a:solidFill>
                <a:effectLst/>
              </a:rPr>
              <a:t>Enhance AI-driven solution with real-time video and location tracking</a:t>
            </a:r>
          </a:p>
          <a:p>
            <a:pPr marL="342900" indent="-342900">
              <a:spcAft>
                <a:spcPts val="800"/>
              </a:spcAft>
              <a:buClr>
                <a:srgbClr val="000000"/>
              </a:buClr>
              <a:buFont typeface="Arial"/>
              <a:buChar char="•"/>
            </a:pPr>
            <a:r>
              <a:rPr lang="en-US" sz="2400">
                <a:solidFill>
                  <a:schemeClr val="bg1"/>
                </a:solidFill>
              </a:rPr>
              <a:t>Cross-Platform Applications</a:t>
            </a:r>
            <a:endParaRPr lang="en-US" sz="2400" b="0" i="0">
              <a:solidFill>
                <a:schemeClr val="bg1"/>
              </a:solidFill>
              <a:effectLst/>
            </a:endParaRPr>
          </a:p>
          <a:p>
            <a:pPr marL="342900" indent="-342900">
              <a:spcAft>
                <a:spcPts val="800"/>
              </a:spcAft>
              <a:buClr>
                <a:srgbClr val="000000"/>
              </a:buClr>
              <a:buFont typeface="Arial"/>
              <a:buChar char="•"/>
            </a:pPr>
            <a:endParaRPr lang="en-US" sz="2400">
              <a:solidFill>
                <a:schemeClr val="bg1"/>
              </a:solidFill>
              <a:latin typeface="ATT Aleck Sans"/>
              <a:cs typeface="ATT Aleck Sans" panose="020B0503020203020204" pitchFamily="34" charset="0"/>
            </a:endParaRPr>
          </a:p>
          <a:p>
            <a:pPr marL="342900" indent="-342900">
              <a:spcAft>
                <a:spcPts val="800"/>
              </a:spcAft>
              <a:buClr>
                <a:srgbClr val="000000"/>
              </a:buClr>
              <a:buFont typeface="Arial"/>
              <a:buChar char="•"/>
            </a:pPr>
            <a:endParaRPr lang="en-US" sz="2400">
              <a:solidFill>
                <a:schemeClr val="bg1"/>
              </a:solidFill>
              <a:latin typeface="ATT Aleck Sans"/>
              <a:cs typeface="ATT Aleck Sans" panose="020B0503020203020204" pitchFamily="34" charset="0"/>
            </a:endParaRPr>
          </a:p>
          <a:p>
            <a:pPr marL="342900" indent="-342900">
              <a:spcAft>
                <a:spcPts val="800"/>
              </a:spcAft>
              <a:buClr>
                <a:srgbClr val="000000"/>
              </a:buClr>
              <a:buFont typeface="Arial"/>
              <a:buChar char="•"/>
            </a:pPr>
            <a:endParaRPr lang="en-US" sz="2400">
              <a:solidFill>
                <a:schemeClr val="bg1"/>
              </a:solidFill>
              <a:latin typeface="ATT Aleck Sans"/>
              <a:cs typeface="ATT Aleck Sans" panose="020B0503020203020204" pitchFamily="34" charset="0"/>
            </a:endParaRPr>
          </a:p>
          <a:p>
            <a:pPr marL="342900" indent="-342900">
              <a:spcAft>
                <a:spcPts val="800"/>
              </a:spcAft>
              <a:buClr>
                <a:srgbClr val="000000"/>
              </a:buClr>
              <a:buFont typeface="Arial"/>
              <a:buChar char="•"/>
            </a:pPr>
            <a:endParaRPr lang="en-US" sz="2400">
              <a:solidFill>
                <a:schemeClr val="bg1"/>
              </a:solidFill>
              <a:latin typeface="ATT Aleck Sans"/>
              <a:cs typeface="ATT Aleck Sans" panose="020B0503020203020204" pitchFamily="34" charset="0"/>
            </a:endParaRPr>
          </a:p>
        </p:txBody>
      </p:sp>
    </p:spTree>
    <p:extLst>
      <p:ext uri="{BB962C8B-B14F-4D97-AF65-F5344CB8AC3E}">
        <p14:creationId xmlns:p14="http://schemas.microsoft.com/office/powerpoint/2010/main" val="2267421166"/>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FA044-26B8-51AE-F47C-98925391BFE8}"/>
              </a:ext>
            </a:extLst>
          </p:cNvPr>
          <p:cNvSpPr>
            <a:spLocks noGrp="1"/>
          </p:cNvSpPr>
          <p:nvPr>
            <p:ph type="title"/>
          </p:nvPr>
        </p:nvSpPr>
        <p:spPr/>
        <p:txBody>
          <a:bodyPr/>
          <a:lstStyle/>
          <a:p>
            <a:r>
              <a:rPr lang="en-US" sz="3200">
                <a:latin typeface="ATT Aleck Sans Medium"/>
                <a:cs typeface="ATT Aleck Sans Medium"/>
              </a:rPr>
              <a:t>Challenges</a:t>
            </a:r>
            <a:endParaRPr lang="en-US" sz="3200"/>
          </a:p>
        </p:txBody>
      </p:sp>
      <p:sp>
        <p:nvSpPr>
          <p:cNvPr id="4" name="Slide Number Placeholder 3">
            <a:extLst>
              <a:ext uri="{FF2B5EF4-FFF2-40B4-BE49-F238E27FC236}">
                <a16:creationId xmlns:a16="http://schemas.microsoft.com/office/drawing/2014/main" id="{5FC1E3C0-9820-1CCB-4896-8B5073F47E03}"/>
              </a:ext>
            </a:extLst>
          </p:cNvPr>
          <p:cNvSpPr>
            <a:spLocks noGrp="1"/>
          </p:cNvSpPr>
          <p:nvPr>
            <p:ph type="sldNum" sz="quarter" idx="13"/>
          </p:nvPr>
        </p:nvSpPr>
        <p:spPr/>
        <p:txBody>
          <a:bodyPr/>
          <a:lstStyle/>
          <a:p>
            <a:fld id="{E4E3109C-F841-A249-A33C-708B7DCDEF14}" type="slidenum">
              <a:rPr lang="en-US" smtClean="0"/>
              <a:t>19</a:t>
            </a:fld>
            <a:endParaRPr lang="en-US"/>
          </a:p>
        </p:txBody>
      </p:sp>
      <p:sp>
        <p:nvSpPr>
          <p:cNvPr id="5" name="Footer Placeholder 4">
            <a:extLst>
              <a:ext uri="{FF2B5EF4-FFF2-40B4-BE49-F238E27FC236}">
                <a16:creationId xmlns:a16="http://schemas.microsoft.com/office/drawing/2014/main" id="{6F19BAEA-8252-A3AC-8488-8A94B610CF9E}"/>
              </a:ext>
            </a:extLst>
          </p:cNvPr>
          <p:cNvSpPr>
            <a:spLocks noGrp="1"/>
          </p:cNvSpPr>
          <p:nvPr>
            <p:ph type="ftr" sz="quarter" idx="12"/>
          </p:nvPr>
        </p:nvSpPr>
        <p:spPr>
          <a:xfrm>
            <a:off x="904655" y="6536394"/>
            <a:ext cx="5403204" cy="192024"/>
          </a:xfrm>
        </p:spPr>
        <p:txBody>
          <a:bodyPr/>
          <a:lstStyle/>
          <a:p>
            <a:r>
              <a:rPr lang="en-US">
                <a:latin typeface="ATT Aleck Sans"/>
                <a:cs typeface="ATT Aleck Sans"/>
              </a:rPr>
              <a:t>S.T.A.R.S – Dallas IIC / August 1, 2023 / © 2023 AT&amp;T Intellectual Property - AT&amp;T Proprietary (Internal Use Only) </a:t>
            </a:r>
          </a:p>
        </p:txBody>
      </p:sp>
      <p:sp>
        <p:nvSpPr>
          <p:cNvPr id="7" name="TextBox 6">
            <a:extLst>
              <a:ext uri="{FF2B5EF4-FFF2-40B4-BE49-F238E27FC236}">
                <a16:creationId xmlns:a16="http://schemas.microsoft.com/office/drawing/2014/main" id="{7AB7D993-F4DC-B8B4-F8AD-64CDBEC5A2A3}"/>
              </a:ext>
            </a:extLst>
          </p:cNvPr>
          <p:cNvSpPr txBox="1"/>
          <p:nvPr/>
        </p:nvSpPr>
        <p:spPr>
          <a:xfrm>
            <a:off x="294982" y="1624074"/>
            <a:ext cx="11364951" cy="36728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spcAft>
                <a:spcPts val="800"/>
              </a:spcAft>
              <a:buClr>
                <a:srgbClr val="000000"/>
              </a:buClr>
              <a:buFont typeface="Arial"/>
              <a:buChar char="•"/>
            </a:pPr>
            <a:r>
              <a:rPr lang="en-US" sz="2400">
                <a:solidFill>
                  <a:schemeClr val="bg1"/>
                </a:solidFill>
                <a:cs typeface="ATT Aleck Sans"/>
              </a:rPr>
              <a:t>Privacy/Data Security</a:t>
            </a:r>
          </a:p>
          <a:p>
            <a:pPr marL="342900" indent="-342900">
              <a:spcAft>
                <a:spcPts val="800"/>
              </a:spcAft>
              <a:buClr>
                <a:srgbClr val="000000"/>
              </a:buClr>
              <a:buFont typeface="Arial"/>
              <a:buChar char="•"/>
            </a:pPr>
            <a:r>
              <a:rPr lang="en-US" sz="2400">
                <a:solidFill>
                  <a:schemeClr val="bg1"/>
                </a:solidFill>
                <a:cs typeface="ATT Aleck Sans"/>
              </a:rPr>
              <a:t>Data Quality and Availability</a:t>
            </a:r>
          </a:p>
          <a:p>
            <a:pPr marL="342900" indent="-342900">
              <a:spcAft>
                <a:spcPts val="800"/>
              </a:spcAft>
              <a:buClr>
                <a:srgbClr val="000000"/>
              </a:buClr>
              <a:buFont typeface="Arial"/>
              <a:buChar char="•"/>
            </a:pPr>
            <a:r>
              <a:rPr lang="en-US" sz="2400">
                <a:solidFill>
                  <a:schemeClr val="bg1"/>
                </a:solidFill>
                <a:cs typeface="ATT Aleck Sans"/>
              </a:rPr>
              <a:t>Integration with Existing Systems</a:t>
            </a:r>
          </a:p>
          <a:p>
            <a:pPr marL="342900" indent="-342900">
              <a:spcAft>
                <a:spcPts val="800"/>
              </a:spcAft>
              <a:buClr>
                <a:srgbClr val="000000"/>
              </a:buClr>
              <a:buFont typeface="Arial"/>
              <a:buChar char="•"/>
            </a:pPr>
            <a:r>
              <a:rPr lang="en-US" sz="2400">
                <a:solidFill>
                  <a:schemeClr val="bg1"/>
                </a:solidFill>
                <a:cs typeface="ATT Aleck Sans"/>
              </a:rPr>
              <a:t>Algorithmic Bias</a:t>
            </a:r>
          </a:p>
          <a:p>
            <a:pPr marL="342900" indent="-342900">
              <a:spcAft>
                <a:spcPts val="800"/>
              </a:spcAft>
              <a:buClr>
                <a:srgbClr val="000000"/>
              </a:buClr>
              <a:buFont typeface="Arial"/>
              <a:buChar char="•"/>
            </a:pPr>
            <a:endParaRPr lang="en-US" sz="2400">
              <a:solidFill>
                <a:schemeClr val="bg1"/>
              </a:solidFill>
              <a:latin typeface="ATT Aleck Sans"/>
              <a:cs typeface="ATT Aleck Sans" panose="020B0503020203020204" pitchFamily="34" charset="0"/>
            </a:endParaRPr>
          </a:p>
          <a:p>
            <a:pPr marL="342900" indent="-342900">
              <a:spcAft>
                <a:spcPts val="800"/>
              </a:spcAft>
              <a:buClr>
                <a:srgbClr val="000000"/>
              </a:buClr>
              <a:buFont typeface="Arial"/>
              <a:buChar char="•"/>
            </a:pPr>
            <a:endParaRPr lang="en-US" sz="2400">
              <a:solidFill>
                <a:schemeClr val="bg1"/>
              </a:solidFill>
              <a:latin typeface="ATT Aleck Sans"/>
              <a:cs typeface="ATT Aleck Sans" panose="020B0503020203020204" pitchFamily="34" charset="0"/>
            </a:endParaRPr>
          </a:p>
          <a:p>
            <a:pPr marL="342900" indent="-342900">
              <a:spcAft>
                <a:spcPts val="800"/>
              </a:spcAft>
              <a:buClr>
                <a:srgbClr val="000000"/>
              </a:buClr>
              <a:buFont typeface="Arial"/>
              <a:buChar char="•"/>
            </a:pPr>
            <a:endParaRPr lang="en-US" sz="2400">
              <a:solidFill>
                <a:schemeClr val="bg1"/>
              </a:solidFill>
              <a:latin typeface="ATT Aleck Sans"/>
              <a:cs typeface="ATT Aleck Sans" panose="020B0503020203020204" pitchFamily="34" charset="0"/>
            </a:endParaRPr>
          </a:p>
          <a:p>
            <a:pPr marL="342900" indent="-342900">
              <a:spcAft>
                <a:spcPts val="800"/>
              </a:spcAft>
              <a:buClr>
                <a:srgbClr val="000000"/>
              </a:buClr>
              <a:buFont typeface="Arial"/>
              <a:buChar char="•"/>
            </a:pPr>
            <a:endParaRPr lang="en-US" sz="2400">
              <a:solidFill>
                <a:schemeClr val="bg1"/>
              </a:solidFill>
              <a:latin typeface="ATT Aleck Sans"/>
              <a:cs typeface="ATT Aleck Sans" panose="020B0503020203020204" pitchFamily="34" charset="0"/>
            </a:endParaRPr>
          </a:p>
        </p:txBody>
      </p:sp>
      <p:pic>
        <p:nvPicPr>
          <p:cNvPr id="2" name="Picture 1">
            <a:extLst>
              <a:ext uri="{FF2B5EF4-FFF2-40B4-BE49-F238E27FC236}">
                <a16:creationId xmlns:a16="http://schemas.microsoft.com/office/drawing/2014/main" id="{B95F1A39-B127-C127-EDD6-21EADEAE80D1}"/>
              </a:ext>
            </a:extLst>
          </p:cNvPr>
          <p:cNvPicPr>
            <a:picLocks noChangeAspect="1"/>
          </p:cNvPicPr>
          <p:nvPr/>
        </p:nvPicPr>
        <p:blipFill>
          <a:blip r:embed="rId3"/>
          <a:stretch>
            <a:fillRect/>
          </a:stretch>
        </p:blipFill>
        <p:spPr>
          <a:xfrm>
            <a:off x="5977457" y="3991862"/>
            <a:ext cx="3180811" cy="1903606"/>
          </a:xfrm>
          <a:prstGeom prst="rect">
            <a:avLst/>
          </a:prstGeom>
        </p:spPr>
      </p:pic>
      <p:pic>
        <p:nvPicPr>
          <p:cNvPr id="3" name="Picture 2">
            <a:extLst>
              <a:ext uri="{FF2B5EF4-FFF2-40B4-BE49-F238E27FC236}">
                <a16:creationId xmlns:a16="http://schemas.microsoft.com/office/drawing/2014/main" id="{6E1BF533-ADD9-C3E0-A2E6-4C722B43CE7C}"/>
              </a:ext>
            </a:extLst>
          </p:cNvPr>
          <p:cNvPicPr>
            <a:picLocks noChangeAspect="1"/>
          </p:cNvPicPr>
          <p:nvPr/>
        </p:nvPicPr>
        <p:blipFill>
          <a:blip r:embed="rId4"/>
          <a:stretch>
            <a:fillRect/>
          </a:stretch>
        </p:blipFill>
        <p:spPr>
          <a:xfrm>
            <a:off x="6459334" y="1416827"/>
            <a:ext cx="1958834" cy="2228850"/>
          </a:xfrm>
          <a:prstGeom prst="rect">
            <a:avLst/>
          </a:prstGeom>
        </p:spPr>
      </p:pic>
    </p:spTree>
    <p:extLst>
      <p:ext uri="{BB962C8B-B14F-4D97-AF65-F5344CB8AC3E}">
        <p14:creationId xmlns:p14="http://schemas.microsoft.com/office/powerpoint/2010/main" val="294464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C1E3C0-9820-1CCB-4896-8B5073F47E03}"/>
              </a:ext>
            </a:extLst>
          </p:cNvPr>
          <p:cNvSpPr>
            <a:spLocks noGrp="1"/>
          </p:cNvSpPr>
          <p:nvPr>
            <p:ph type="sldNum" sz="quarter" idx="13"/>
          </p:nvPr>
        </p:nvSpPr>
        <p:spPr/>
        <p:txBody>
          <a:bodyPr/>
          <a:lstStyle/>
          <a:p>
            <a:fld id="{E4E3109C-F841-A249-A33C-708B7DCDEF14}" type="slidenum">
              <a:rPr lang="en-US" smtClean="0"/>
              <a:t>2</a:t>
            </a:fld>
            <a:endParaRPr lang="en-US"/>
          </a:p>
        </p:txBody>
      </p:sp>
      <p:sp>
        <p:nvSpPr>
          <p:cNvPr id="5" name="Footer Placeholder 4">
            <a:extLst>
              <a:ext uri="{FF2B5EF4-FFF2-40B4-BE49-F238E27FC236}">
                <a16:creationId xmlns:a16="http://schemas.microsoft.com/office/drawing/2014/main" id="{6F19BAEA-8252-A3AC-8488-8A94B610CF9E}"/>
              </a:ext>
            </a:extLst>
          </p:cNvPr>
          <p:cNvSpPr>
            <a:spLocks noGrp="1"/>
          </p:cNvSpPr>
          <p:nvPr>
            <p:ph type="ftr" sz="quarter" idx="12"/>
          </p:nvPr>
        </p:nvSpPr>
        <p:spPr>
          <a:xfrm>
            <a:off x="904655" y="6536394"/>
            <a:ext cx="5403204" cy="192024"/>
          </a:xfrm>
        </p:spPr>
        <p:txBody>
          <a:bodyPr/>
          <a:lstStyle/>
          <a:p>
            <a:r>
              <a:rPr lang="en-US">
                <a:latin typeface="ATT Aleck Sans"/>
                <a:cs typeface="ATT Aleck Sans"/>
              </a:rPr>
              <a:t>S.T.A.R.S – Dallas IIC / August 1, 2023 / © 2023 AT&amp;T Intellectual Property - AT&amp;T Proprietary (Internal Use Only) </a:t>
            </a:r>
          </a:p>
        </p:txBody>
      </p:sp>
      <p:sp>
        <p:nvSpPr>
          <p:cNvPr id="8" name="Title 1">
            <a:extLst>
              <a:ext uri="{FF2B5EF4-FFF2-40B4-BE49-F238E27FC236}">
                <a16:creationId xmlns:a16="http://schemas.microsoft.com/office/drawing/2014/main" id="{B72F711A-DA6A-F127-5E0D-38ACC4758D86}"/>
              </a:ext>
            </a:extLst>
          </p:cNvPr>
          <p:cNvSpPr txBox="1">
            <a:spLocks/>
          </p:cNvSpPr>
          <p:nvPr/>
        </p:nvSpPr>
        <p:spPr>
          <a:xfrm>
            <a:off x="3715333" y="2949871"/>
            <a:ext cx="4765156" cy="955309"/>
          </a:xfrm>
          <a:prstGeom prst="rect">
            <a:avLst/>
          </a:prstGeom>
          <a:effectLst/>
        </p:spPr>
        <p:txBody>
          <a:bodyPr vert="horz" lIns="0" tIns="0" rIns="0" bIns="0" rtlCol="0" anchor="t" anchorCtr="0">
            <a:noAutofit/>
          </a:bodyPr>
          <a:lstStyle>
            <a:lvl1pPr algn="l" defTabSz="457200" rtl="0" eaLnBrk="1" latinLnBrk="0" hangingPunct="1">
              <a:lnSpc>
                <a:spcPct val="90000"/>
              </a:lnSpc>
              <a:spcBef>
                <a:spcPct val="0"/>
              </a:spcBef>
              <a:spcAft>
                <a:spcPts val="0"/>
              </a:spcAft>
              <a:buNone/>
              <a:defRPr sz="6000" b="0" i="0" kern="1200">
                <a:solidFill>
                  <a:schemeClr val="bg1"/>
                </a:solidFill>
                <a:latin typeface="ATT Aleck Sans Medium" panose="020B0503020203020204" pitchFamily="34" charset="0"/>
                <a:ea typeface="+mj-ea"/>
                <a:cs typeface="ATT Aleck Sans Medium" panose="020B0503020203020204" pitchFamily="34" charset="0"/>
              </a:defRPr>
            </a:lvl1pPr>
          </a:lstStyle>
          <a:p>
            <a:pPr algn="ctr"/>
            <a:r>
              <a:rPr lang="en-US">
                <a:latin typeface="ATT Aleck Sans Medium"/>
                <a:cs typeface="ATT Aleck Sans Medium"/>
              </a:rPr>
              <a:t>650, 000</a:t>
            </a:r>
            <a:endParaRPr lang="en-US"/>
          </a:p>
        </p:txBody>
      </p:sp>
    </p:spTree>
    <p:extLst>
      <p:ext uri="{BB962C8B-B14F-4D97-AF65-F5344CB8AC3E}">
        <p14:creationId xmlns:p14="http://schemas.microsoft.com/office/powerpoint/2010/main" val="2135440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167F857-EA0E-C940-FAA3-74C4BE4D9AE9}"/>
              </a:ext>
            </a:extLst>
          </p:cNvPr>
          <p:cNvSpPr txBox="1">
            <a:spLocks/>
          </p:cNvSpPr>
          <p:nvPr/>
        </p:nvSpPr>
        <p:spPr>
          <a:xfrm>
            <a:off x="2655551" y="1141582"/>
            <a:ext cx="7485050" cy="1359923"/>
          </a:xfrm>
          <a:prstGeom prst="rect">
            <a:avLst/>
          </a:prstGeom>
        </p:spPr>
        <p:txBody>
          <a:bodyPr lIns="91440" tIns="45720" rIns="91440" bIns="45720" anchor="ctr"/>
          <a:lstStyle>
            <a:lvl1pPr algn="l" defTabSz="457200" rtl="0" eaLnBrk="1" latinLnBrk="0" hangingPunct="1">
              <a:lnSpc>
                <a:spcPct val="100000"/>
              </a:lnSpc>
              <a:spcBef>
                <a:spcPct val="0"/>
              </a:spcBef>
              <a:spcAft>
                <a:spcPts val="0"/>
              </a:spcAft>
              <a:buNone/>
              <a:defRPr sz="2400" b="0" i="0" kern="1200">
                <a:solidFill>
                  <a:schemeClr val="tx1"/>
                </a:solidFill>
                <a:latin typeface="ATT Aleck Sans Medium" panose="020B0503020203020204" pitchFamily="34" charset="0"/>
                <a:ea typeface="+mj-ea"/>
                <a:cs typeface="ATT Aleck Sans Medium" panose="020B0503020203020204" pitchFamily="34" charset="0"/>
              </a:defRPr>
            </a:lvl1pPr>
          </a:lstStyle>
          <a:p>
            <a:pPr algn="ctr"/>
            <a:r>
              <a:rPr lang="en-US" sz="9600">
                <a:solidFill>
                  <a:srgbClr val="0057B8"/>
                </a:solidFill>
                <a:latin typeface="ATT Aleck Sans Medium"/>
                <a:cs typeface="ATT Aleck Sans Medium"/>
              </a:rPr>
              <a:t>Thank You!</a:t>
            </a:r>
            <a:endParaRPr lang="en-US" sz="9600">
              <a:solidFill>
                <a:srgbClr val="0057B8"/>
              </a:solidFill>
            </a:endParaRPr>
          </a:p>
        </p:txBody>
      </p:sp>
      <p:sp>
        <p:nvSpPr>
          <p:cNvPr id="2" name="TextBox 1">
            <a:extLst>
              <a:ext uri="{FF2B5EF4-FFF2-40B4-BE49-F238E27FC236}">
                <a16:creationId xmlns:a16="http://schemas.microsoft.com/office/drawing/2014/main" id="{5D074671-5297-D189-3138-EF16646DA76A}"/>
              </a:ext>
            </a:extLst>
          </p:cNvPr>
          <p:cNvSpPr txBox="1"/>
          <p:nvPr/>
        </p:nvSpPr>
        <p:spPr>
          <a:xfrm>
            <a:off x="4166316" y="4788794"/>
            <a:ext cx="2743200" cy="4572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indent="0" algn="l" defTabSz="457200" rtl="0" eaLnBrk="1" fontAlgn="auto" latinLnBrk="0" hangingPunct="1">
              <a:lnSpc>
                <a:spcPct val="100000"/>
              </a:lnSpc>
              <a:spcBef>
                <a:spcPts val="0"/>
              </a:spcBef>
              <a:spcAft>
                <a:spcPts val="800"/>
              </a:spcAft>
              <a:buClr>
                <a:srgbClr val="000000"/>
              </a:buClr>
              <a:buSzTx/>
              <a:buFontTx/>
              <a:buNone/>
              <a:tabLst/>
            </a:pPr>
            <a:endParaRPr kumimoji="0" lang="en-US" sz="2400" b="0" i="0" u="none" strike="noStrike" kern="1200" cap="none" spc="0" normalizeH="0" baseline="0" noProof="0">
              <a:ln>
                <a:noFill/>
              </a:ln>
              <a:solidFill>
                <a:schemeClr val="tx1"/>
              </a:solidFill>
              <a:effectLst/>
              <a:uLnTx/>
              <a:uFillTx/>
              <a:latin typeface="+mn-lt"/>
              <a:ea typeface="+mn-ea"/>
              <a:cs typeface="ATT Aleck Sans" panose="020B0503020203020204" pitchFamily="34" charset="0"/>
            </a:endParaRPr>
          </a:p>
        </p:txBody>
      </p:sp>
    </p:spTree>
    <p:extLst>
      <p:ext uri="{BB962C8B-B14F-4D97-AF65-F5344CB8AC3E}">
        <p14:creationId xmlns:p14="http://schemas.microsoft.com/office/powerpoint/2010/main" val="2024769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B94198B8-A2C3-4868-ABA1-055C9AC94FBD}"/>
              </a:ext>
            </a:extLst>
          </p:cNvPr>
          <p:cNvPicPr>
            <a:picLocks noChangeAspect="1"/>
          </p:cNvPicPr>
          <p:nvPr/>
        </p:nvPicPr>
        <p:blipFill rotWithShape="1">
          <a:blip r:embed="rId3">
            <a:alphaModFix amt="50000"/>
          </a:blip>
          <a:srcRect l="8136" t="19303" r="65542" b="16296"/>
          <a:stretch/>
        </p:blipFill>
        <p:spPr>
          <a:xfrm>
            <a:off x="5219251" y="-1959984"/>
            <a:ext cx="10308919" cy="11067632"/>
          </a:xfrm>
          <a:prstGeom prst="rect">
            <a:avLst/>
          </a:prstGeom>
        </p:spPr>
      </p:pic>
      <p:sp>
        <p:nvSpPr>
          <p:cNvPr id="4" name="Title 3">
            <a:extLst>
              <a:ext uri="{FF2B5EF4-FFF2-40B4-BE49-F238E27FC236}">
                <a16:creationId xmlns:a16="http://schemas.microsoft.com/office/drawing/2014/main" id="{61AEB9C5-DF40-7AF9-CA54-1E8B91D1C557}"/>
              </a:ext>
            </a:extLst>
          </p:cNvPr>
          <p:cNvSpPr>
            <a:spLocks noGrp="1"/>
          </p:cNvSpPr>
          <p:nvPr>
            <p:ph type="title"/>
          </p:nvPr>
        </p:nvSpPr>
        <p:spPr>
          <a:xfrm>
            <a:off x="1806880" y="2937605"/>
            <a:ext cx="2784401" cy="983872"/>
          </a:xfrm>
        </p:spPr>
        <p:txBody>
          <a:bodyPr/>
          <a:lstStyle/>
          <a:p>
            <a:r>
              <a:rPr lang="en-US">
                <a:solidFill>
                  <a:srgbClr val="0057B8"/>
                </a:solidFill>
              </a:rPr>
              <a:t>Q&amp;A</a:t>
            </a:r>
          </a:p>
        </p:txBody>
      </p:sp>
      <p:sp>
        <p:nvSpPr>
          <p:cNvPr id="3" name="Title 5">
            <a:extLst>
              <a:ext uri="{FF2B5EF4-FFF2-40B4-BE49-F238E27FC236}">
                <a16:creationId xmlns:a16="http://schemas.microsoft.com/office/drawing/2014/main" id="{9585E600-D8E7-B839-C22E-25196716B793}"/>
              </a:ext>
            </a:extLst>
          </p:cNvPr>
          <p:cNvSpPr txBox="1">
            <a:spLocks/>
          </p:cNvSpPr>
          <p:nvPr/>
        </p:nvSpPr>
        <p:spPr>
          <a:xfrm>
            <a:off x="342815" y="5129704"/>
            <a:ext cx="4565186" cy="987058"/>
          </a:xfrm>
          <a:prstGeom prst="rect">
            <a:avLst/>
          </a:prstGeom>
          <a:effectLst/>
        </p:spPr>
        <p:txBody>
          <a:bodyPr vert="horz" lIns="0" tIns="0" rIns="0" bIns="0" rtlCol="0" anchor="t" anchorCtr="0">
            <a:noAutofit/>
          </a:bodyPr>
          <a:lstStyle>
            <a:lvl1pPr algn="l" defTabSz="457200" rtl="0" eaLnBrk="1" latinLnBrk="0" hangingPunct="1">
              <a:lnSpc>
                <a:spcPct val="80000"/>
              </a:lnSpc>
              <a:spcBef>
                <a:spcPct val="0"/>
              </a:spcBef>
              <a:spcAft>
                <a:spcPts val="0"/>
              </a:spcAft>
              <a:buNone/>
              <a:defRPr sz="9600" b="0" i="0" kern="1200">
                <a:solidFill>
                  <a:schemeClr val="tx2"/>
                </a:solidFill>
                <a:latin typeface="ATT Aleck Sans Medium" panose="020B0503020203020204" pitchFamily="34" charset="0"/>
                <a:ea typeface="+mj-ea"/>
                <a:cs typeface="ATT Aleck Sans Medium" panose="020B0503020203020204" pitchFamily="34" charset="0"/>
              </a:defRPr>
            </a:lvl1pPr>
          </a:lstStyle>
          <a:p>
            <a:pPr>
              <a:lnSpc>
                <a:spcPct val="150000"/>
              </a:lnSpc>
            </a:pPr>
            <a:r>
              <a:rPr lang="en-US" sz="1800">
                <a:latin typeface="ATT Aleck Sans Medium"/>
                <a:cs typeface="ATT Aleck Sans Medium"/>
              </a:rPr>
              <a:t>For further information reach out to </a:t>
            </a:r>
            <a:r>
              <a:rPr lang="en-US" sz="1800" i="1">
                <a:solidFill>
                  <a:schemeClr val="accent1"/>
                </a:solidFill>
                <a:latin typeface="ATT Aleck Sans Medium"/>
                <a:cs typeface="ATT Aleck Sans Medium"/>
              </a:rPr>
              <a:t>sn2186@att.com </a:t>
            </a:r>
            <a:r>
              <a:rPr lang="en-US" sz="1800">
                <a:solidFill>
                  <a:schemeClr val="accent1"/>
                </a:solidFill>
                <a:latin typeface="ATT Aleck Sans Medium"/>
                <a:cs typeface="ATT Aleck Sans Medium"/>
              </a:rPr>
              <a:t>or </a:t>
            </a:r>
            <a:r>
              <a:rPr lang="en-US" sz="1800" i="1">
                <a:solidFill>
                  <a:schemeClr val="accent1"/>
                </a:solidFill>
                <a:latin typeface="ATT Aleck Sans Medium"/>
                <a:cs typeface="ATT Aleck Sans Medium"/>
              </a:rPr>
              <a:t>tf3894@att.com</a:t>
            </a:r>
          </a:p>
        </p:txBody>
      </p:sp>
    </p:spTree>
    <p:extLst>
      <p:ext uri="{BB962C8B-B14F-4D97-AF65-F5344CB8AC3E}">
        <p14:creationId xmlns:p14="http://schemas.microsoft.com/office/powerpoint/2010/main" val="2791034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69B7-C9D8-643D-6A43-58F4ED89AB54}"/>
              </a:ext>
            </a:extLst>
          </p:cNvPr>
          <p:cNvSpPr>
            <a:spLocks noGrp="1"/>
          </p:cNvSpPr>
          <p:nvPr>
            <p:ph type="title"/>
          </p:nvPr>
        </p:nvSpPr>
        <p:spPr/>
        <p:txBody>
          <a:bodyPr/>
          <a:lstStyle/>
          <a:p>
            <a:r>
              <a:rPr lang="en-US" sz="3600">
                <a:latin typeface="ATT Aleck Sans Medium"/>
                <a:cs typeface="ATT Aleck Sans Medium"/>
              </a:rPr>
              <a:t>Appendix</a:t>
            </a:r>
            <a:endParaRPr lang="en-US" sz="3600"/>
          </a:p>
        </p:txBody>
      </p:sp>
      <p:sp>
        <p:nvSpPr>
          <p:cNvPr id="3" name="Content Placeholder 2">
            <a:extLst>
              <a:ext uri="{FF2B5EF4-FFF2-40B4-BE49-F238E27FC236}">
                <a16:creationId xmlns:a16="http://schemas.microsoft.com/office/drawing/2014/main" id="{31A13F19-E026-A432-F166-A5F710C96B02}"/>
              </a:ext>
            </a:extLst>
          </p:cNvPr>
          <p:cNvSpPr>
            <a:spLocks noGrp="1"/>
          </p:cNvSpPr>
          <p:nvPr>
            <p:ph sz="quarter" idx="11"/>
          </p:nvPr>
        </p:nvSpPr>
        <p:spPr/>
        <p:txBody>
          <a:bodyPr vert="horz" lIns="0" tIns="0" rIns="0" bIns="0" spcCol="493776" rtlCol="0" anchor="t">
            <a:noAutofit/>
          </a:bodyPr>
          <a:lstStyle/>
          <a:p>
            <a:pPr marL="342900" indent="-342900">
              <a:buFont typeface="Arial"/>
              <a:buChar char="•"/>
            </a:pPr>
            <a:r>
              <a:rPr lang="en-US">
                <a:latin typeface="ATT Aleck Sans"/>
                <a:cs typeface="ATT Aleck Sans"/>
              </a:rPr>
              <a:t>Low Fidelity Prototypes</a:t>
            </a:r>
            <a:endParaRPr lang="en-US"/>
          </a:p>
        </p:txBody>
      </p:sp>
      <p:sp>
        <p:nvSpPr>
          <p:cNvPr id="4" name="Slide Number Placeholder 3">
            <a:extLst>
              <a:ext uri="{FF2B5EF4-FFF2-40B4-BE49-F238E27FC236}">
                <a16:creationId xmlns:a16="http://schemas.microsoft.com/office/drawing/2014/main" id="{E4D39FB3-094C-6433-3DF6-1865179539D5}"/>
              </a:ext>
            </a:extLst>
          </p:cNvPr>
          <p:cNvSpPr>
            <a:spLocks noGrp="1"/>
          </p:cNvSpPr>
          <p:nvPr>
            <p:ph type="sldNum" sz="quarter" idx="10"/>
          </p:nvPr>
        </p:nvSpPr>
        <p:spPr/>
        <p:txBody>
          <a:bodyPr/>
          <a:lstStyle/>
          <a:p>
            <a:fld id="{E4E3109C-F841-A249-A33C-708B7DCDEF14}" type="slidenum">
              <a:rPr lang="en-US" smtClean="0"/>
              <a:t>22</a:t>
            </a:fld>
            <a:endParaRPr lang="en-US"/>
          </a:p>
        </p:txBody>
      </p:sp>
      <p:sp>
        <p:nvSpPr>
          <p:cNvPr id="5" name="Footer Placeholder 4">
            <a:extLst>
              <a:ext uri="{FF2B5EF4-FFF2-40B4-BE49-F238E27FC236}">
                <a16:creationId xmlns:a16="http://schemas.microsoft.com/office/drawing/2014/main" id="{E83C82D1-DB10-9CEF-2D3A-237ADEA20C0A}"/>
              </a:ext>
            </a:extLst>
          </p:cNvPr>
          <p:cNvSpPr>
            <a:spLocks noGrp="1"/>
          </p:cNvSpPr>
          <p:nvPr>
            <p:ph type="ftr" sz="quarter" idx="12"/>
          </p:nvPr>
        </p:nvSpPr>
        <p:spPr/>
        <p:txBody>
          <a:bodyPr/>
          <a:lstStyle/>
          <a:p>
            <a:r>
              <a:rPr lang="en-US"/>
              <a:t>S.T.A.R.S – Dallas IIC / August 1, 2023 / © 2023 AT&amp;T Intellectual Property - AT&amp;T Proprietary (Internal Use Only) </a:t>
            </a:r>
          </a:p>
        </p:txBody>
      </p:sp>
    </p:spTree>
    <p:extLst>
      <p:ext uri="{BB962C8B-B14F-4D97-AF65-F5344CB8AC3E}">
        <p14:creationId xmlns:p14="http://schemas.microsoft.com/office/powerpoint/2010/main" val="1968568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692C-3185-BF89-883D-4E973ABA8D85}"/>
              </a:ext>
            </a:extLst>
          </p:cNvPr>
          <p:cNvSpPr>
            <a:spLocks noGrp="1"/>
          </p:cNvSpPr>
          <p:nvPr>
            <p:ph type="title"/>
          </p:nvPr>
        </p:nvSpPr>
        <p:spPr>
          <a:xfrm>
            <a:off x="339166" y="283464"/>
            <a:ext cx="11500007" cy="506405"/>
          </a:xfrm>
        </p:spPr>
        <p:txBody>
          <a:bodyPr/>
          <a:lstStyle/>
          <a:p>
            <a:r>
              <a:rPr lang="en-US">
                <a:latin typeface="ATT Aleck Sans"/>
                <a:cs typeface="ATT Aleck Sans"/>
              </a:rPr>
              <a:t>Low Fidelity Prototypes</a:t>
            </a:r>
            <a:endParaRPr lang="en-US"/>
          </a:p>
        </p:txBody>
      </p:sp>
      <p:sp>
        <p:nvSpPr>
          <p:cNvPr id="4" name="Slide Number Placeholder 3">
            <a:extLst>
              <a:ext uri="{FF2B5EF4-FFF2-40B4-BE49-F238E27FC236}">
                <a16:creationId xmlns:a16="http://schemas.microsoft.com/office/drawing/2014/main" id="{8D095582-AF1E-F42B-6B2B-DF05EFE3832A}"/>
              </a:ext>
            </a:extLst>
          </p:cNvPr>
          <p:cNvSpPr>
            <a:spLocks noGrp="1"/>
          </p:cNvSpPr>
          <p:nvPr>
            <p:ph type="sldNum" sz="quarter" idx="10"/>
          </p:nvPr>
        </p:nvSpPr>
        <p:spPr/>
        <p:txBody>
          <a:bodyPr/>
          <a:lstStyle/>
          <a:p>
            <a:fld id="{2FEF0783-5313-F84B-9053-D8AA4F76753D}" type="slidenum">
              <a:rPr lang="en-US" smtClean="0"/>
              <a:t>23</a:t>
            </a:fld>
            <a:endParaRPr lang="en-US"/>
          </a:p>
        </p:txBody>
      </p:sp>
      <p:sp>
        <p:nvSpPr>
          <p:cNvPr id="5" name="Footer Placeholder 4">
            <a:extLst>
              <a:ext uri="{FF2B5EF4-FFF2-40B4-BE49-F238E27FC236}">
                <a16:creationId xmlns:a16="http://schemas.microsoft.com/office/drawing/2014/main" id="{8325ECCF-F75A-94D3-E938-67D66FA8E502}"/>
              </a:ext>
            </a:extLst>
          </p:cNvPr>
          <p:cNvSpPr>
            <a:spLocks noGrp="1"/>
          </p:cNvSpPr>
          <p:nvPr>
            <p:ph type="ftr" sz="quarter" idx="12"/>
          </p:nvPr>
        </p:nvSpPr>
        <p:spPr/>
        <p:txBody>
          <a:bodyPr/>
          <a:lstStyle/>
          <a:p>
            <a:r>
              <a:rPr lang="en-US"/>
              <a:t>S.T.A.R.S – Dallas IIC / August 1, 2023 / © 2023 AT&amp;T Intellectual Property - AT&amp;T Proprietary (Internal Use Only) </a:t>
            </a:r>
          </a:p>
        </p:txBody>
      </p:sp>
      <p:grpSp>
        <p:nvGrpSpPr>
          <p:cNvPr id="6" name="Group 5">
            <a:extLst>
              <a:ext uri="{FF2B5EF4-FFF2-40B4-BE49-F238E27FC236}">
                <a16:creationId xmlns:a16="http://schemas.microsoft.com/office/drawing/2014/main" id="{44C63650-AD6D-7CF7-F035-A6C1938E403B}"/>
              </a:ext>
            </a:extLst>
          </p:cNvPr>
          <p:cNvGrpSpPr/>
          <p:nvPr/>
        </p:nvGrpSpPr>
        <p:grpSpPr>
          <a:xfrm>
            <a:off x="287049" y="1426782"/>
            <a:ext cx="5614278" cy="3751644"/>
            <a:chOff x="227672" y="2139301"/>
            <a:chExt cx="6253375" cy="4178709"/>
          </a:xfrm>
        </p:grpSpPr>
        <p:sp>
          <p:nvSpPr>
            <p:cNvPr id="18" name="Rectangle 17">
              <a:extLst>
                <a:ext uri="{FF2B5EF4-FFF2-40B4-BE49-F238E27FC236}">
                  <a16:creationId xmlns:a16="http://schemas.microsoft.com/office/drawing/2014/main" id="{B9BFD709-AFAC-6C1D-F666-56DD1489284E}"/>
                </a:ext>
              </a:extLst>
            </p:cNvPr>
            <p:cNvSpPr/>
            <p:nvPr/>
          </p:nvSpPr>
          <p:spPr>
            <a:xfrm>
              <a:off x="227672" y="2139301"/>
              <a:ext cx="6253375" cy="4178709"/>
            </a:xfrm>
            <a:prstGeom prst="rect">
              <a:avLst/>
            </a:prstGeom>
            <a:noFill/>
            <a:ln w="19050">
              <a:solidFill>
                <a:srgbClr val="C3C3C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EBCAAAA7-B7F4-8858-71CD-49580F1EC2AA}"/>
                </a:ext>
              </a:extLst>
            </p:cNvPr>
            <p:cNvSpPr/>
            <p:nvPr/>
          </p:nvSpPr>
          <p:spPr>
            <a:xfrm>
              <a:off x="227672" y="2139301"/>
              <a:ext cx="6253375" cy="4129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47714C83-088F-CB6C-A5B2-C141087C5C06}"/>
                </a:ext>
              </a:extLst>
            </p:cNvPr>
            <p:cNvSpPr/>
            <p:nvPr/>
          </p:nvSpPr>
          <p:spPr>
            <a:xfrm>
              <a:off x="1505925" y="2237623"/>
              <a:ext cx="4886632" cy="2302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Arrow: Curved Right 20">
              <a:extLst>
                <a:ext uri="{FF2B5EF4-FFF2-40B4-BE49-F238E27FC236}">
                  <a16:creationId xmlns:a16="http://schemas.microsoft.com/office/drawing/2014/main" id="{97A27CC9-746F-A7EB-F56F-565E9A759DB5}"/>
                </a:ext>
              </a:extLst>
            </p:cNvPr>
            <p:cNvSpPr/>
            <p:nvPr/>
          </p:nvSpPr>
          <p:spPr>
            <a:xfrm>
              <a:off x="6127088" y="2248560"/>
              <a:ext cx="182771" cy="219325"/>
            </a:xfrm>
            <a:prstGeom prst="curvedRight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FDB"/>
                </a:solidFill>
                <a:effectLst/>
                <a:uLnTx/>
                <a:uFillTx/>
                <a:latin typeface="Calibri"/>
                <a:ea typeface="+mn-ea"/>
                <a:cs typeface="+mn-cs"/>
              </a:endParaRPr>
            </a:p>
          </p:txBody>
        </p:sp>
        <p:sp>
          <p:nvSpPr>
            <p:cNvPr id="22" name="TextBox 6">
              <a:extLst>
                <a:ext uri="{FF2B5EF4-FFF2-40B4-BE49-F238E27FC236}">
                  <a16:creationId xmlns:a16="http://schemas.microsoft.com/office/drawing/2014/main" id="{E19E7124-73E3-83FC-2F09-720CB5C1661D}"/>
                </a:ext>
              </a:extLst>
            </p:cNvPr>
            <p:cNvSpPr txBox="1"/>
            <p:nvPr/>
          </p:nvSpPr>
          <p:spPr>
            <a:xfrm>
              <a:off x="1584583" y="2220416"/>
              <a:ext cx="2546555" cy="302342"/>
            </a:xfrm>
            <a:prstGeom prst="rect">
              <a:avLst/>
            </a:prstGeom>
            <a:noFill/>
            <a:ln>
              <a:noFill/>
            </a:ln>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a:ea typeface="+mn-ea"/>
                  <a:cs typeface="+mn-cs"/>
                </a:rPr>
                <a:t>http://www.att.com/</a:t>
              </a:r>
              <a:r>
                <a:rPr lang="en-US" sz="1400">
                  <a:solidFill>
                    <a:srgbClr val="000000"/>
                  </a:solidFill>
                  <a:latin typeface="Calibri"/>
                </a:rPr>
                <a:t>dispatcher</a:t>
              </a:r>
              <a:endParaRPr kumimoji="0" lang="en-US" sz="1400" b="0" i="0" u="none" strike="noStrike" kern="1200" cap="none" spc="0" normalizeH="0" baseline="0" noProof="0">
                <a:ln>
                  <a:noFill/>
                </a:ln>
                <a:solidFill>
                  <a:srgbClr val="000000"/>
                </a:solidFill>
                <a:effectLst/>
                <a:uLnTx/>
                <a:uFillTx/>
                <a:latin typeface="Calibri"/>
                <a:ea typeface="+mn-ea"/>
                <a:cs typeface="+mn-cs"/>
              </a:endParaRPr>
            </a:p>
          </p:txBody>
        </p:sp>
        <p:sp>
          <p:nvSpPr>
            <p:cNvPr id="23" name="Arrow: Right 22">
              <a:extLst>
                <a:ext uri="{FF2B5EF4-FFF2-40B4-BE49-F238E27FC236}">
                  <a16:creationId xmlns:a16="http://schemas.microsoft.com/office/drawing/2014/main" id="{15A8D6D3-D329-B9CD-22C0-B9706FD37A62}"/>
                </a:ext>
              </a:extLst>
            </p:cNvPr>
            <p:cNvSpPr/>
            <p:nvPr/>
          </p:nvSpPr>
          <p:spPr>
            <a:xfrm>
              <a:off x="697221" y="2214936"/>
              <a:ext cx="296051" cy="230262"/>
            </a:xfrm>
            <a:prstGeom prst="rightArrow">
              <a:avLst/>
            </a:prstGeom>
            <a:solidFill>
              <a:schemeClr val="bg1">
                <a:lumMod val="9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Right 23">
              <a:extLst>
                <a:ext uri="{FF2B5EF4-FFF2-40B4-BE49-F238E27FC236}">
                  <a16:creationId xmlns:a16="http://schemas.microsoft.com/office/drawing/2014/main" id="{90723E6E-4B89-FE60-D794-296EEDC8DF7B}"/>
                </a:ext>
              </a:extLst>
            </p:cNvPr>
            <p:cNvSpPr/>
            <p:nvPr/>
          </p:nvSpPr>
          <p:spPr>
            <a:xfrm rot="10800000">
              <a:off x="322511" y="2214936"/>
              <a:ext cx="296051" cy="230262"/>
            </a:xfrm>
            <a:prstGeom prst="rightArrow">
              <a:avLst/>
            </a:prstGeom>
            <a:solidFill>
              <a:schemeClr val="bg1">
                <a:lumMod val="9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5" name="Graphic 9">
              <a:extLst>
                <a:ext uri="{FF2B5EF4-FFF2-40B4-BE49-F238E27FC236}">
                  <a16:creationId xmlns:a16="http://schemas.microsoft.com/office/drawing/2014/main" id="{1BE4ED37-8688-D8FE-74D0-BCBDE35BD0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0635" y="2154807"/>
              <a:ext cx="313078" cy="313078"/>
            </a:xfrm>
            <a:prstGeom prst="rect">
              <a:avLst/>
            </a:prstGeom>
          </p:spPr>
        </p:pic>
      </p:grpSp>
      <p:grpSp>
        <p:nvGrpSpPr>
          <p:cNvPr id="7" name="Group 6">
            <a:extLst>
              <a:ext uri="{FF2B5EF4-FFF2-40B4-BE49-F238E27FC236}">
                <a16:creationId xmlns:a16="http://schemas.microsoft.com/office/drawing/2014/main" id="{0283C241-E63E-3E41-F7A0-34D055037DC9}"/>
              </a:ext>
            </a:extLst>
          </p:cNvPr>
          <p:cNvGrpSpPr/>
          <p:nvPr/>
        </p:nvGrpSpPr>
        <p:grpSpPr>
          <a:xfrm>
            <a:off x="6097314" y="1436678"/>
            <a:ext cx="5614278" cy="3751644"/>
            <a:chOff x="6127002" y="2139301"/>
            <a:chExt cx="6253375" cy="4178709"/>
          </a:xfrm>
        </p:grpSpPr>
        <p:sp>
          <p:nvSpPr>
            <p:cNvPr id="10" name="Rectangle 9">
              <a:extLst>
                <a:ext uri="{FF2B5EF4-FFF2-40B4-BE49-F238E27FC236}">
                  <a16:creationId xmlns:a16="http://schemas.microsoft.com/office/drawing/2014/main" id="{F999A32C-F5C7-701B-8192-EDEA40A0562B}"/>
                </a:ext>
              </a:extLst>
            </p:cNvPr>
            <p:cNvSpPr/>
            <p:nvPr/>
          </p:nvSpPr>
          <p:spPr>
            <a:xfrm>
              <a:off x="6127002" y="2139301"/>
              <a:ext cx="6253375" cy="4178709"/>
            </a:xfrm>
            <a:prstGeom prst="rect">
              <a:avLst/>
            </a:prstGeom>
            <a:noFill/>
            <a:ln w="19050">
              <a:solidFill>
                <a:srgbClr val="C3C3C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3B67DC7-F55F-EC56-D0F7-7DCD359F5FE8}"/>
                </a:ext>
              </a:extLst>
            </p:cNvPr>
            <p:cNvSpPr/>
            <p:nvPr/>
          </p:nvSpPr>
          <p:spPr>
            <a:xfrm>
              <a:off x="6127002" y="2139301"/>
              <a:ext cx="6253375" cy="4129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95FD2C7F-DB63-379D-A8E9-395F82F79894}"/>
                </a:ext>
              </a:extLst>
            </p:cNvPr>
            <p:cNvSpPr/>
            <p:nvPr/>
          </p:nvSpPr>
          <p:spPr>
            <a:xfrm>
              <a:off x="7405255" y="2237623"/>
              <a:ext cx="4886632" cy="2302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Arrow: Curved Right 12">
              <a:extLst>
                <a:ext uri="{FF2B5EF4-FFF2-40B4-BE49-F238E27FC236}">
                  <a16:creationId xmlns:a16="http://schemas.microsoft.com/office/drawing/2014/main" id="{BA3973E6-7C28-F7CE-E38C-3CB4320BB5C8}"/>
                </a:ext>
              </a:extLst>
            </p:cNvPr>
            <p:cNvSpPr/>
            <p:nvPr/>
          </p:nvSpPr>
          <p:spPr>
            <a:xfrm>
              <a:off x="12026418" y="2248560"/>
              <a:ext cx="182771" cy="219325"/>
            </a:xfrm>
            <a:prstGeom prst="curvedRight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FDB"/>
                </a:solidFill>
                <a:effectLst/>
                <a:uLnTx/>
                <a:uFillTx/>
                <a:latin typeface="Calibri"/>
                <a:ea typeface="+mn-ea"/>
                <a:cs typeface="+mn-cs"/>
              </a:endParaRPr>
            </a:p>
          </p:txBody>
        </p:sp>
        <p:sp>
          <p:nvSpPr>
            <p:cNvPr id="14" name="TextBox 15">
              <a:extLst>
                <a:ext uri="{FF2B5EF4-FFF2-40B4-BE49-F238E27FC236}">
                  <a16:creationId xmlns:a16="http://schemas.microsoft.com/office/drawing/2014/main" id="{669ACCEB-40F8-374B-586E-39886B2FE47A}"/>
                </a:ext>
              </a:extLst>
            </p:cNvPr>
            <p:cNvSpPr txBox="1"/>
            <p:nvPr/>
          </p:nvSpPr>
          <p:spPr>
            <a:xfrm>
              <a:off x="7483913" y="2220416"/>
              <a:ext cx="2546555" cy="302342"/>
            </a:xfrm>
            <a:prstGeom prst="rect">
              <a:avLst/>
            </a:prstGeom>
            <a:noFill/>
            <a:ln>
              <a:noFill/>
            </a:ln>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a:ea typeface="+mn-ea"/>
                  <a:cs typeface="+mn-cs"/>
                </a:rPr>
                <a:t>http://www.att.com/</a:t>
              </a:r>
              <a:r>
                <a:rPr lang="en-US" sz="1400">
                  <a:solidFill>
                    <a:srgbClr val="000000"/>
                  </a:solidFill>
                  <a:latin typeface="Calibri"/>
                </a:rPr>
                <a:t>ems</a:t>
              </a:r>
              <a:endParaRPr kumimoji="0" lang="en-US" sz="1400" b="0" i="0" u="none" strike="noStrike" kern="1200" cap="none" spc="0" normalizeH="0" baseline="0" noProof="0">
                <a:ln>
                  <a:noFill/>
                </a:ln>
                <a:solidFill>
                  <a:srgbClr val="000000"/>
                </a:solidFill>
                <a:effectLst/>
                <a:uLnTx/>
                <a:uFillTx/>
                <a:latin typeface="Calibri"/>
                <a:ea typeface="+mn-ea"/>
                <a:cs typeface="+mn-cs"/>
              </a:endParaRPr>
            </a:p>
          </p:txBody>
        </p:sp>
        <p:sp>
          <p:nvSpPr>
            <p:cNvPr id="15" name="Arrow: Right 14">
              <a:extLst>
                <a:ext uri="{FF2B5EF4-FFF2-40B4-BE49-F238E27FC236}">
                  <a16:creationId xmlns:a16="http://schemas.microsoft.com/office/drawing/2014/main" id="{6F17698F-5125-9216-4F9A-A703CED34122}"/>
                </a:ext>
              </a:extLst>
            </p:cNvPr>
            <p:cNvSpPr/>
            <p:nvPr/>
          </p:nvSpPr>
          <p:spPr>
            <a:xfrm>
              <a:off x="6596551" y="2214936"/>
              <a:ext cx="296051" cy="230262"/>
            </a:xfrm>
            <a:prstGeom prst="rightArrow">
              <a:avLst/>
            </a:prstGeom>
            <a:solidFill>
              <a:schemeClr val="bg1">
                <a:lumMod val="9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Arrow: Right 15">
              <a:extLst>
                <a:ext uri="{FF2B5EF4-FFF2-40B4-BE49-F238E27FC236}">
                  <a16:creationId xmlns:a16="http://schemas.microsoft.com/office/drawing/2014/main" id="{9A098DBA-6804-158E-3AE5-00481E151E0F}"/>
                </a:ext>
              </a:extLst>
            </p:cNvPr>
            <p:cNvSpPr/>
            <p:nvPr/>
          </p:nvSpPr>
          <p:spPr>
            <a:xfrm rot="10800000">
              <a:off x="6221841" y="2214936"/>
              <a:ext cx="296051" cy="230262"/>
            </a:xfrm>
            <a:prstGeom prst="rightArrow">
              <a:avLst/>
            </a:prstGeom>
            <a:solidFill>
              <a:schemeClr val="bg1">
                <a:lumMod val="9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Graphic 18">
              <a:extLst>
                <a:ext uri="{FF2B5EF4-FFF2-40B4-BE49-F238E27FC236}">
                  <a16:creationId xmlns:a16="http://schemas.microsoft.com/office/drawing/2014/main" id="{EC4307B2-91CC-A210-2D81-A4FD47DAF8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9965" y="2154807"/>
              <a:ext cx="313078" cy="313078"/>
            </a:xfrm>
            <a:prstGeom prst="rect">
              <a:avLst/>
            </a:prstGeom>
          </p:spPr>
        </p:pic>
      </p:grpSp>
      <p:pic>
        <p:nvPicPr>
          <p:cNvPr id="8" name="Picture 7" descr="A screenshot of a medical form&#10;&#10;Description automatically generated">
            <a:extLst>
              <a:ext uri="{FF2B5EF4-FFF2-40B4-BE49-F238E27FC236}">
                <a16:creationId xmlns:a16="http://schemas.microsoft.com/office/drawing/2014/main" id="{FCACEBB9-B3F2-8A08-F33E-957E953264E9}"/>
              </a:ext>
            </a:extLst>
          </p:cNvPr>
          <p:cNvPicPr>
            <a:picLocks noChangeAspect="1"/>
          </p:cNvPicPr>
          <p:nvPr/>
        </p:nvPicPr>
        <p:blipFill>
          <a:blip r:embed="rId4"/>
          <a:stretch>
            <a:fillRect/>
          </a:stretch>
        </p:blipFill>
        <p:spPr>
          <a:xfrm>
            <a:off x="6098309" y="1802500"/>
            <a:ext cx="5605648" cy="4054589"/>
          </a:xfrm>
          <a:prstGeom prst="rect">
            <a:avLst/>
          </a:prstGeom>
        </p:spPr>
      </p:pic>
      <p:pic>
        <p:nvPicPr>
          <p:cNvPr id="9" name="Picture 8" descr="A screenshot of a medical form&#10;&#10;Description automatically generated">
            <a:extLst>
              <a:ext uri="{FF2B5EF4-FFF2-40B4-BE49-F238E27FC236}">
                <a16:creationId xmlns:a16="http://schemas.microsoft.com/office/drawing/2014/main" id="{4F6867EE-3E60-D54A-9BC1-45AEADCC64AA}"/>
              </a:ext>
            </a:extLst>
          </p:cNvPr>
          <p:cNvPicPr>
            <a:picLocks noChangeAspect="1"/>
          </p:cNvPicPr>
          <p:nvPr/>
        </p:nvPicPr>
        <p:blipFill>
          <a:blip r:embed="rId5"/>
          <a:stretch>
            <a:fillRect/>
          </a:stretch>
        </p:blipFill>
        <p:spPr>
          <a:xfrm>
            <a:off x="290349" y="1806778"/>
            <a:ext cx="5607295" cy="4060204"/>
          </a:xfrm>
          <a:prstGeom prst="rect">
            <a:avLst/>
          </a:prstGeom>
        </p:spPr>
      </p:pic>
    </p:spTree>
    <p:extLst>
      <p:ext uri="{BB962C8B-B14F-4D97-AF65-F5344CB8AC3E}">
        <p14:creationId xmlns:p14="http://schemas.microsoft.com/office/powerpoint/2010/main" val="1786920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BB7DE-1CA5-AF39-EAAA-CC6B69208B6F}"/>
              </a:ext>
            </a:extLst>
          </p:cNvPr>
          <p:cNvSpPr>
            <a:spLocks noGrp="1"/>
          </p:cNvSpPr>
          <p:nvPr>
            <p:ph type="sldNum" sz="quarter" idx="10"/>
          </p:nvPr>
        </p:nvSpPr>
        <p:spPr/>
        <p:txBody>
          <a:bodyPr/>
          <a:lstStyle/>
          <a:p>
            <a:fld id="{2FEF0783-5313-F84B-9053-D8AA4F76753D}" type="slidenum">
              <a:rPr lang="en-US" smtClean="0"/>
              <a:t>24</a:t>
            </a:fld>
            <a:endParaRPr lang="en-US"/>
          </a:p>
        </p:txBody>
      </p:sp>
      <p:sp>
        <p:nvSpPr>
          <p:cNvPr id="3" name="Footer Placeholder 2">
            <a:extLst>
              <a:ext uri="{FF2B5EF4-FFF2-40B4-BE49-F238E27FC236}">
                <a16:creationId xmlns:a16="http://schemas.microsoft.com/office/drawing/2014/main" id="{A8BA348C-A936-072C-6FC4-BB29F5A31F96}"/>
              </a:ext>
            </a:extLst>
          </p:cNvPr>
          <p:cNvSpPr>
            <a:spLocks noGrp="1"/>
          </p:cNvSpPr>
          <p:nvPr>
            <p:ph type="ftr" sz="quarter" idx="12"/>
          </p:nvPr>
        </p:nvSpPr>
        <p:spPr/>
        <p:txBody>
          <a:bodyPr/>
          <a:lstStyle/>
          <a:p>
            <a:r>
              <a:rPr lang="en-US"/>
              <a:t>S.T.A.R.S – Dallas IIC / August 1, 2023 / © 2023 AT&amp;T Intellectual Property - AT&amp;T Proprietary (Internal Use Only) </a:t>
            </a:r>
          </a:p>
        </p:txBody>
      </p:sp>
      <p:grpSp>
        <p:nvGrpSpPr>
          <p:cNvPr id="4" name="Group 3">
            <a:extLst>
              <a:ext uri="{FF2B5EF4-FFF2-40B4-BE49-F238E27FC236}">
                <a16:creationId xmlns:a16="http://schemas.microsoft.com/office/drawing/2014/main" id="{7FB92DB1-5163-A1C3-8631-4FB28B07F806}"/>
              </a:ext>
            </a:extLst>
          </p:cNvPr>
          <p:cNvGrpSpPr/>
          <p:nvPr/>
        </p:nvGrpSpPr>
        <p:grpSpPr>
          <a:xfrm>
            <a:off x="405802" y="1416885"/>
            <a:ext cx="5614278" cy="3751644"/>
            <a:chOff x="227672" y="2139301"/>
            <a:chExt cx="6253375" cy="4178709"/>
          </a:xfrm>
        </p:grpSpPr>
        <p:sp>
          <p:nvSpPr>
            <p:cNvPr id="6" name="Rectangle 5">
              <a:extLst>
                <a:ext uri="{FF2B5EF4-FFF2-40B4-BE49-F238E27FC236}">
                  <a16:creationId xmlns:a16="http://schemas.microsoft.com/office/drawing/2014/main" id="{424B5A18-2DCB-3588-BC65-3228A49B6B55}"/>
                </a:ext>
              </a:extLst>
            </p:cNvPr>
            <p:cNvSpPr/>
            <p:nvPr/>
          </p:nvSpPr>
          <p:spPr>
            <a:xfrm>
              <a:off x="227672" y="2139301"/>
              <a:ext cx="6253375" cy="4178709"/>
            </a:xfrm>
            <a:prstGeom prst="rect">
              <a:avLst/>
            </a:prstGeom>
            <a:noFill/>
            <a:ln w="19050">
              <a:solidFill>
                <a:srgbClr val="C3C3C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D672A9B3-E3EA-F6C7-3C8D-27E48D5E8318}"/>
                </a:ext>
              </a:extLst>
            </p:cNvPr>
            <p:cNvSpPr/>
            <p:nvPr/>
          </p:nvSpPr>
          <p:spPr>
            <a:xfrm>
              <a:off x="227672" y="2139301"/>
              <a:ext cx="6253375" cy="4129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5826D3A5-3496-2ABF-F85E-1487360EAD6F}"/>
                </a:ext>
              </a:extLst>
            </p:cNvPr>
            <p:cNvSpPr/>
            <p:nvPr/>
          </p:nvSpPr>
          <p:spPr>
            <a:xfrm>
              <a:off x="1505925" y="2237623"/>
              <a:ext cx="4886632" cy="2302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Arrow: Curved Right 8">
              <a:extLst>
                <a:ext uri="{FF2B5EF4-FFF2-40B4-BE49-F238E27FC236}">
                  <a16:creationId xmlns:a16="http://schemas.microsoft.com/office/drawing/2014/main" id="{3541351B-7BF2-F616-6D66-4B9811F0F4DA}"/>
                </a:ext>
              </a:extLst>
            </p:cNvPr>
            <p:cNvSpPr/>
            <p:nvPr/>
          </p:nvSpPr>
          <p:spPr>
            <a:xfrm>
              <a:off x="6127088" y="2248560"/>
              <a:ext cx="182771" cy="219325"/>
            </a:xfrm>
            <a:prstGeom prst="curvedRight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FDB"/>
                </a:solidFill>
                <a:effectLst/>
                <a:uLnTx/>
                <a:uFillTx/>
                <a:latin typeface="Calibri"/>
                <a:ea typeface="+mn-ea"/>
                <a:cs typeface="+mn-cs"/>
              </a:endParaRPr>
            </a:p>
          </p:txBody>
        </p:sp>
        <p:sp>
          <p:nvSpPr>
            <p:cNvPr id="10" name="TextBox 6">
              <a:extLst>
                <a:ext uri="{FF2B5EF4-FFF2-40B4-BE49-F238E27FC236}">
                  <a16:creationId xmlns:a16="http://schemas.microsoft.com/office/drawing/2014/main" id="{BA8A3225-ECA1-2DE1-71EB-9BA4077D055E}"/>
                </a:ext>
              </a:extLst>
            </p:cNvPr>
            <p:cNvSpPr txBox="1"/>
            <p:nvPr/>
          </p:nvSpPr>
          <p:spPr>
            <a:xfrm>
              <a:off x="1584583" y="2220416"/>
              <a:ext cx="2546555" cy="302342"/>
            </a:xfrm>
            <a:prstGeom prst="rect">
              <a:avLst/>
            </a:prstGeom>
            <a:noFill/>
            <a:ln>
              <a:noFill/>
            </a:ln>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a:ea typeface="+mn-ea"/>
                  <a:cs typeface="+mn-cs"/>
                </a:rPr>
                <a:t>http://www.att.com/</a:t>
              </a:r>
              <a:r>
                <a:rPr lang="en-US" sz="1400">
                  <a:solidFill>
                    <a:srgbClr val="000000"/>
                  </a:solidFill>
                  <a:latin typeface="Calibri"/>
                </a:rPr>
                <a:t>hospital</a:t>
              </a:r>
              <a:endParaRPr kumimoji="0" lang="en-US" sz="1400" b="0" i="0" u="none" strike="noStrike" kern="1200" cap="none" spc="0" normalizeH="0" baseline="0" noProof="0">
                <a:ln>
                  <a:noFill/>
                </a:ln>
                <a:solidFill>
                  <a:srgbClr val="000000"/>
                </a:solidFill>
                <a:effectLst/>
                <a:uLnTx/>
                <a:uFillTx/>
                <a:latin typeface="Calibri"/>
                <a:ea typeface="+mn-ea"/>
                <a:cs typeface="+mn-cs"/>
              </a:endParaRPr>
            </a:p>
          </p:txBody>
        </p:sp>
        <p:sp>
          <p:nvSpPr>
            <p:cNvPr id="11" name="Arrow: Right 10">
              <a:extLst>
                <a:ext uri="{FF2B5EF4-FFF2-40B4-BE49-F238E27FC236}">
                  <a16:creationId xmlns:a16="http://schemas.microsoft.com/office/drawing/2014/main" id="{3E89B90A-37E2-8CB0-6412-7D20394B7B96}"/>
                </a:ext>
              </a:extLst>
            </p:cNvPr>
            <p:cNvSpPr/>
            <p:nvPr/>
          </p:nvSpPr>
          <p:spPr>
            <a:xfrm>
              <a:off x="697221" y="2214936"/>
              <a:ext cx="296051" cy="230262"/>
            </a:xfrm>
            <a:prstGeom prst="rightArrow">
              <a:avLst/>
            </a:prstGeom>
            <a:solidFill>
              <a:schemeClr val="bg1">
                <a:lumMod val="9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Arrow: Right 11">
              <a:extLst>
                <a:ext uri="{FF2B5EF4-FFF2-40B4-BE49-F238E27FC236}">
                  <a16:creationId xmlns:a16="http://schemas.microsoft.com/office/drawing/2014/main" id="{2B055B2E-F887-E07E-5330-BF94D74DF7EB}"/>
                </a:ext>
              </a:extLst>
            </p:cNvPr>
            <p:cNvSpPr/>
            <p:nvPr/>
          </p:nvSpPr>
          <p:spPr>
            <a:xfrm rot="10800000">
              <a:off x="322511" y="2214936"/>
              <a:ext cx="296051" cy="230262"/>
            </a:xfrm>
            <a:prstGeom prst="rightArrow">
              <a:avLst/>
            </a:prstGeom>
            <a:solidFill>
              <a:schemeClr val="bg1">
                <a:lumMod val="9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Graphic 9">
              <a:extLst>
                <a:ext uri="{FF2B5EF4-FFF2-40B4-BE49-F238E27FC236}">
                  <a16:creationId xmlns:a16="http://schemas.microsoft.com/office/drawing/2014/main" id="{ED9F8F72-375D-4BBC-C0A3-8D2727D32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0635" y="2154807"/>
              <a:ext cx="313078" cy="313078"/>
            </a:xfrm>
            <a:prstGeom prst="rect">
              <a:avLst/>
            </a:prstGeom>
          </p:spPr>
        </p:pic>
      </p:grpSp>
      <p:pic>
        <p:nvPicPr>
          <p:cNvPr id="5" name="Picture 4" descr="A screenshot of a medical form&#10;&#10;Description automatically generated">
            <a:extLst>
              <a:ext uri="{FF2B5EF4-FFF2-40B4-BE49-F238E27FC236}">
                <a16:creationId xmlns:a16="http://schemas.microsoft.com/office/drawing/2014/main" id="{96A121E1-B5FC-E6F1-5A8B-F12F99905C57}"/>
              </a:ext>
            </a:extLst>
          </p:cNvPr>
          <p:cNvPicPr>
            <a:picLocks noChangeAspect="1"/>
          </p:cNvPicPr>
          <p:nvPr/>
        </p:nvPicPr>
        <p:blipFill>
          <a:blip r:embed="rId4"/>
          <a:stretch>
            <a:fillRect/>
          </a:stretch>
        </p:blipFill>
        <p:spPr>
          <a:xfrm>
            <a:off x="394854" y="1808627"/>
            <a:ext cx="5608123" cy="3975532"/>
          </a:xfrm>
          <a:prstGeom prst="rect">
            <a:avLst/>
          </a:prstGeom>
        </p:spPr>
      </p:pic>
      <p:sp>
        <p:nvSpPr>
          <p:cNvPr id="15" name="Title 1">
            <a:extLst>
              <a:ext uri="{FF2B5EF4-FFF2-40B4-BE49-F238E27FC236}">
                <a16:creationId xmlns:a16="http://schemas.microsoft.com/office/drawing/2014/main" id="{E3DCB7C3-BD65-502D-79B2-FD02A3DD5004}"/>
              </a:ext>
            </a:extLst>
          </p:cNvPr>
          <p:cNvSpPr txBox="1">
            <a:spLocks/>
          </p:cNvSpPr>
          <p:nvPr/>
        </p:nvSpPr>
        <p:spPr>
          <a:xfrm>
            <a:off x="339166" y="283464"/>
            <a:ext cx="11500007" cy="506405"/>
          </a:xfrm>
          <a:prstGeom prst="rect">
            <a:avLst/>
          </a:prstGeom>
        </p:spPr>
        <p:txBody>
          <a:bodyPr/>
          <a:lstStyle>
            <a:lvl1pPr algn="l" defTabSz="457200" rtl="0" eaLnBrk="1" latinLnBrk="0" hangingPunct="1">
              <a:lnSpc>
                <a:spcPct val="100000"/>
              </a:lnSpc>
              <a:spcBef>
                <a:spcPct val="0"/>
              </a:spcBef>
              <a:spcAft>
                <a:spcPts val="0"/>
              </a:spcAft>
              <a:buNone/>
              <a:defRPr sz="2400" b="1" i="0" kern="1200">
                <a:solidFill>
                  <a:schemeClr val="bg1"/>
                </a:solidFill>
                <a:latin typeface="ATT Aleck Sans" panose="020B0503020203020204" pitchFamily="34" charset="0"/>
                <a:ea typeface="+mj-ea"/>
                <a:cs typeface="ATT Aleck Sans" panose="020B0503020203020204" pitchFamily="34" charset="0"/>
              </a:defRPr>
            </a:lvl1pPr>
          </a:lstStyle>
          <a:p>
            <a:r>
              <a:rPr lang="en-US">
                <a:latin typeface="ATT Aleck Sans"/>
                <a:cs typeface="ATT Aleck Sans"/>
              </a:rPr>
              <a:t>Low Fidelity Prototypes</a:t>
            </a:r>
            <a:endParaRPr lang="en-US"/>
          </a:p>
        </p:txBody>
      </p:sp>
      <p:sp>
        <p:nvSpPr>
          <p:cNvPr id="17" name="TextBox 16">
            <a:extLst>
              <a:ext uri="{FF2B5EF4-FFF2-40B4-BE49-F238E27FC236}">
                <a16:creationId xmlns:a16="http://schemas.microsoft.com/office/drawing/2014/main" id="{46B8F250-3EE7-D405-A804-726AF4CA4E0F}"/>
              </a:ext>
            </a:extLst>
          </p:cNvPr>
          <p:cNvSpPr txBox="1"/>
          <p:nvPr/>
        </p:nvSpPr>
        <p:spPr>
          <a:xfrm>
            <a:off x="6385519" y="1980668"/>
            <a:ext cx="5397601"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spcAft>
                <a:spcPts val="800"/>
              </a:spcAft>
              <a:buClr>
                <a:srgbClr val="000000"/>
              </a:buClr>
              <a:buFont typeface="Arial"/>
              <a:buChar char="•"/>
            </a:pPr>
            <a:r>
              <a:rPr lang="en-US" sz="2400">
                <a:solidFill>
                  <a:schemeClr val="bg1"/>
                </a:solidFill>
                <a:latin typeface="ATT Aleck Sans"/>
                <a:cs typeface="ATT Aleck Sans"/>
              </a:rPr>
              <a:t>All three dashboards have the same base design </a:t>
            </a:r>
            <a:endParaRPr lang="en-US">
              <a:solidFill>
                <a:schemeClr val="bg1"/>
              </a:solidFill>
            </a:endParaRPr>
          </a:p>
          <a:p>
            <a:pPr marL="342900" indent="-342900">
              <a:spcAft>
                <a:spcPts val="800"/>
              </a:spcAft>
              <a:buClr>
                <a:srgbClr val="000000"/>
              </a:buClr>
              <a:buFont typeface="Arial"/>
              <a:buChar char="•"/>
            </a:pPr>
            <a:r>
              <a:rPr lang="en-US" sz="2400">
                <a:solidFill>
                  <a:schemeClr val="bg1"/>
                </a:solidFill>
                <a:latin typeface="ATT Aleck Sans"/>
                <a:cs typeface="ATT Aleck Sans"/>
              </a:rPr>
              <a:t>There are key features for each of the three roles</a:t>
            </a:r>
          </a:p>
          <a:p>
            <a:pPr marL="342900" indent="-342900">
              <a:spcAft>
                <a:spcPts val="800"/>
              </a:spcAft>
              <a:buClr>
                <a:srgbClr val="000000"/>
              </a:buClr>
              <a:buFont typeface="Arial"/>
              <a:buChar char="•"/>
            </a:pPr>
            <a:r>
              <a:rPr lang="en-US" sz="2400">
                <a:solidFill>
                  <a:schemeClr val="bg1"/>
                </a:solidFill>
                <a:latin typeface="ATT Aleck Sans"/>
                <a:cs typeface="ATT Aleck Sans"/>
              </a:rPr>
              <a:t>Key is to make it as user friendly as possible</a:t>
            </a:r>
          </a:p>
          <a:p>
            <a:pPr marL="342900" indent="-342900">
              <a:spcAft>
                <a:spcPts val="800"/>
              </a:spcAft>
              <a:buClr>
                <a:srgbClr val="000000"/>
              </a:buClr>
              <a:buFont typeface="Arial"/>
              <a:buChar char="•"/>
            </a:pPr>
            <a:endParaRPr lang="en-US" sz="2400">
              <a:solidFill>
                <a:schemeClr val="bg1"/>
              </a:solidFill>
              <a:latin typeface="ATT Aleck Sans"/>
              <a:cs typeface="ATT Aleck Sans" panose="020B0503020203020204" pitchFamily="34" charset="0"/>
            </a:endParaRPr>
          </a:p>
        </p:txBody>
      </p:sp>
    </p:spTree>
    <p:extLst>
      <p:ext uri="{BB962C8B-B14F-4D97-AF65-F5344CB8AC3E}">
        <p14:creationId xmlns:p14="http://schemas.microsoft.com/office/powerpoint/2010/main" val="3044585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3FA044-26B8-51AE-F47C-98925391BFE8}"/>
              </a:ext>
            </a:extLst>
          </p:cNvPr>
          <p:cNvSpPr>
            <a:spLocks noGrp="1"/>
          </p:cNvSpPr>
          <p:nvPr>
            <p:ph type="title"/>
          </p:nvPr>
        </p:nvSpPr>
        <p:spPr>
          <a:xfrm>
            <a:off x="292684" y="246888"/>
            <a:ext cx="10109738" cy="870642"/>
          </a:xfrm>
        </p:spPr>
        <p:txBody>
          <a:bodyPr/>
          <a:lstStyle/>
          <a:p>
            <a:r>
              <a:rPr lang="en-US" sz="3200">
                <a:latin typeface="ATT Aleck Sans Medium"/>
                <a:cs typeface="ATT Aleck Sans Medium"/>
              </a:rPr>
              <a:t>Problems of Current Dispatching Service</a:t>
            </a:r>
            <a:endParaRPr lang="en-US" sz="3200"/>
          </a:p>
        </p:txBody>
      </p:sp>
      <p:sp>
        <p:nvSpPr>
          <p:cNvPr id="4" name="Slide Number Placeholder 3">
            <a:extLst>
              <a:ext uri="{FF2B5EF4-FFF2-40B4-BE49-F238E27FC236}">
                <a16:creationId xmlns:a16="http://schemas.microsoft.com/office/drawing/2014/main" id="{5FC1E3C0-9820-1CCB-4896-8B5073F47E03}"/>
              </a:ext>
            </a:extLst>
          </p:cNvPr>
          <p:cNvSpPr>
            <a:spLocks noGrp="1"/>
          </p:cNvSpPr>
          <p:nvPr>
            <p:ph type="sldNum" sz="quarter" idx="13"/>
          </p:nvPr>
        </p:nvSpPr>
        <p:spPr/>
        <p:txBody>
          <a:bodyPr/>
          <a:lstStyle/>
          <a:p>
            <a:fld id="{E4E3109C-F841-A249-A33C-708B7DCDEF14}" type="slidenum">
              <a:rPr lang="en-US" dirty="0" smtClean="0"/>
              <a:t>3</a:t>
            </a:fld>
            <a:endParaRPr lang="en-US"/>
          </a:p>
        </p:txBody>
      </p:sp>
      <p:sp>
        <p:nvSpPr>
          <p:cNvPr id="5" name="Footer Placeholder 4">
            <a:extLst>
              <a:ext uri="{FF2B5EF4-FFF2-40B4-BE49-F238E27FC236}">
                <a16:creationId xmlns:a16="http://schemas.microsoft.com/office/drawing/2014/main" id="{6F19BAEA-8252-A3AC-8488-8A94B610CF9E}"/>
              </a:ext>
            </a:extLst>
          </p:cNvPr>
          <p:cNvSpPr>
            <a:spLocks noGrp="1"/>
          </p:cNvSpPr>
          <p:nvPr>
            <p:ph type="ftr" sz="quarter" idx="12"/>
          </p:nvPr>
        </p:nvSpPr>
        <p:spPr>
          <a:xfrm>
            <a:off x="904655" y="6495205"/>
            <a:ext cx="5403204" cy="192024"/>
          </a:xfrm>
        </p:spPr>
        <p:txBody>
          <a:bodyPr/>
          <a:lstStyle/>
          <a:p>
            <a:r>
              <a:rPr lang="en-US">
                <a:latin typeface="ATT Aleck Sans"/>
                <a:cs typeface="ATT Aleck Sans"/>
              </a:rPr>
              <a:t>S.T.A.R.S – Dallas IIC / August 1, 2023 / © 2023 AT&amp;T Intellectual Property - AT&amp;T Proprietary (Internal Use Only) </a:t>
            </a:r>
          </a:p>
        </p:txBody>
      </p:sp>
      <p:sp>
        <p:nvSpPr>
          <p:cNvPr id="7" name="TextBox 6">
            <a:extLst>
              <a:ext uri="{FF2B5EF4-FFF2-40B4-BE49-F238E27FC236}">
                <a16:creationId xmlns:a16="http://schemas.microsoft.com/office/drawing/2014/main" id="{7AB7D993-F4DC-B8B4-F8AD-64CDBEC5A2A3}"/>
              </a:ext>
            </a:extLst>
          </p:cNvPr>
          <p:cNvSpPr txBox="1"/>
          <p:nvPr/>
        </p:nvSpPr>
        <p:spPr>
          <a:xfrm>
            <a:off x="418169" y="1654097"/>
            <a:ext cx="11364951"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lnSpc>
                <a:spcPct val="150000"/>
              </a:lnSpc>
              <a:spcAft>
                <a:spcPts val="800"/>
              </a:spcAft>
              <a:buClr>
                <a:srgbClr val="000000"/>
              </a:buClr>
              <a:buFont typeface="Arial"/>
              <a:buChar char="•"/>
            </a:pPr>
            <a:r>
              <a:rPr lang="en-US" sz="2400">
                <a:solidFill>
                  <a:schemeClr val="bg1"/>
                </a:solidFill>
                <a:latin typeface="ATT Aleck Sans"/>
                <a:cs typeface="ATT Aleck Sans"/>
              </a:rPr>
              <a:t>Long and continuous process</a:t>
            </a:r>
            <a:endParaRPr lang="en-US"/>
          </a:p>
          <a:p>
            <a:pPr marL="342900" indent="-342900">
              <a:lnSpc>
                <a:spcPct val="150000"/>
              </a:lnSpc>
              <a:spcAft>
                <a:spcPts val="800"/>
              </a:spcAft>
              <a:buClr>
                <a:srgbClr val="000000"/>
              </a:buClr>
              <a:buFont typeface="Arial"/>
              <a:buChar char="•"/>
            </a:pPr>
            <a:r>
              <a:rPr lang="en-US" sz="2400">
                <a:solidFill>
                  <a:schemeClr val="bg1"/>
                </a:solidFill>
                <a:latin typeface="ATT Aleck Sans"/>
                <a:cs typeface="ATT Aleck Sans"/>
              </a:rPr>
              <a:t>Small mistakes lead to improper diagnosis</a:t>
            </a:r>
            <a:endParaRPr lang="en-US" sz="2400">
              <a:solidFill>
                <a:schemeClr val="bg1"/>
              </a:solidFill>
              <a:latin typeface="ATT Aleck Sans"/>
              <a:cs typeface="ATT Aleck Sans" panose="020B0503020203020204" pitchFamily="34" charset="0"/>
            </a:endParaRPr>
          </a:p>
          <a:p>
            <a:pPr marL="342900" indent="-342900">
              <a:lnSpc>
                <a:spcPct val="150000"/>
              </a:lnSpc>
              <a:spcAft>
                <a:spcPts val="800"/>
              </a:spcAft>
              <a:buClr>
                <a:srgbClr val="000000"/>
              </a:buClr>
              <a:buFont typeface="Arial"/>
              <a:buChar char="•"/>
            </a:pPr>
            <a:r>
              <a:rPr lang="en-US" sz="2400">
                <a:solidFill>
                  <a:schemeClr val="bg1"/>
                </a:solidFill>
                <a:latin typeface="ATT Aleck Sans"/>
                <a:cs typeface="ATT Aleck Sans"/>
              </a:rPr>
              <a:t>On average, 10,000 more lives could be saved every year if the response times were to be reduced by 1 minute</a:t>
            </a:r>
            <a:endParaRPr lang="en-US" sz="2400">
              <a:solidFill>
                <a:schemeClr val="bg1"/>
              </a:solidFill>
              <a:latin typeface="ATT Aleck Sans"/>
              <a:cs typeface="ATT Aleck Sans" panose="020B0503020203020204" pitchFamily="34" charset="0"/>
            </a:endParaRPr>
          </a:p>
          <a:p>
            <a:pPr>
              <a:spcAft>
                <a:spcPts val="800"/>
              </a:spcAft>
              <a:buClr>
                <a:srgbClr val="000000"/>
              </a:buClr>
            </a:pPr>
            <a:endParaRPr lang="en-US" sz="2400">
              <a:solidFill>
                <a:schemeClr val="bg1"/>
              </a:solidFill>
              <a:latin typeface="ATT Aleck Sans"/>
              <a:cs typeface="ATT Aleck Sans" panose="020B0503020203020204" pitchFamily="34" charset="0"/>
            </a:endParaRPr>
          </a:p>
        </p:txBody>
      </p:sp>
      <p:pic>
        <p:nvPicPr>
          <p:cNvPr id="8" name="Picture 8" descr="A ambulance with heartbeat line&#10;&#10;Description automatically generated">
            <a:extLst>
              <a:ext uri="{FF2B5EF4-FFF2-40B4-BE49-F238E27FC236}">
                <a16:creationId xmlns:a16="http://schemas.microsoft.com/office/drawing/2014/main" id="{D2516503-A85A-B027-30F8-A1656A4C72B0}"/>
              </a:ext>
            </a:extLst>
          </p:cNvPr>
          <p:cNvPicPr>
            <a:picLocks noChangeAspect="1"/>
          </p:cNvPicPr>
          <p:nvPr/>
        </p:nvPicPr>
        <p:blipFill>
          <a:blip r:embed="rId2"/>
          <a:stretch>
            <a:fillRect/>
          </a:stretch>
        </p:blipFill>
        <p:spPr>
          <a:xfrm>
            <a:off x="8590156" y="4710523"/>
            <a:ext cx="2743200" cy="1544320"/>
          </a:xfrm>
          <a:prstGeom prst="rect">
            <a:avLst/>
          </a:prstGeom>
        </p:spPr>
      </p:pic>
    </p:spTree>
    <p:extLst>
      <p:ext uri="{BB962C8B-B14F-4D97-AF65-F5344CB8AC3E}">
        <p14:creationId xmlns:p14="http://schemas.microsoft.com/office/powerpoint/2010/main" val="1180894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7DF1DA80-E1DA-6746-BF1B-B3371C8785EB}"/>
              </a:ext>
            </a:extLst>
          </p:cNvPr>
          <p:cNvSpPr>
            <a:spLocks noGrp="1"/>
          </p:cNvSpPr>
          <p:nvPr>
            <p:ph type="sldNum" sz="quarter" idx="13"/>
          </p:nvPr>
        </p:nvSpPr>
        <p:spPr/>
        <p:txBody>
          <a:bodyPr lIns="91438" tIns="45719" rIns="91438" bIns="45719"/>
          <a:lstStyle/>
          <a:p>
            <a:pPr marL="0" lvl="0">
              <a:lnSpc>
                <a:spcPct val="55555"/>
              </a:lnSpc>
            </a:pPr>
            <a:fld id="{12CB907E-C602-C34B-93F7-CA9E40714286}" type="slidenum">
              <a:rPr lang="en-US" smtClean="0"/>
              <a:t>4</a:t>
            </a:fld>
            <a:r>
              <a:rPr lang="en-US"/>
              <a:t> </a:t>
            </a:r>
          </a:p>
        </p:txBody>
      </p:sp>
      <p:sp>
        <p:nvSpPr>
          <p:cNvPr id="4" name="Footer Placeholder">
            <a:extLst>
              <a:ext uri="{FF2B5EF4-FFF2-40B4-BE49-F238E27FC236}">
                <a16:creationId xmlns:a16="http://schemas.microsoft.com/office/drawing/2014/main" id="{98FC9FE5-F795-0B44-8BF5-D785EC273166}"/>
              </a:ext>
            </a:extLst>
          </p:cNvPr>
          <p:cNvSpPr>
            <a:spLocks noGrp="1"/>
          </p:cNvSpPr>
          <p:nvPr>
            <p:ph type="ftr" sz="quarter" idx="12"/>
          </p:nvPr>
        </p:nvSpPr>
        <p:spPr>
          <a:xfrm>
            <a:off x="1042527" y="6535813"/>
            <a:ext cx="5886152" cy="192023"/>
          </a:xfrm>
        </p:spPr>
        <p:txBody>
          <a:bodyPr lIns="91438" tIns="45719" rIns="91438" bIns="45719"/>
          <a:lstStyle/>
          <a:p>
            <a:r>
              <a:rPr lang="en-US">
                <a:latin typeface="ATT Aleck Sans"/>
                <a:cs typeface="ATT Aleck Sans"/>
              </a:rPr>
              <a:t>S.T.A.R.S – Dallas IIC / August 1, 2023 / © 2023 AT&amp;T Intellectual Property - AT&amp;T Proprietary (Internal Use Only) </a:t>
            </a:r>
          </a:p>
        </p:txBody>
      </p:sp>
      <p:grpSp>
        <p:nvGrpSpPr>
          <p:cNvPr id="13" name="Group 12">
            <a:extLst>
              <a:ext uri="{FF2B5EF4-FFF2-40B4-BE49-F238E27FC236}">
                <a16:creationId xmlns:a16="http://schemas.microsoft.com/office/drawing/2014/main" id="{C76F0B25-30A0-E86B-B9E6-CAF778B6A43E}"/>
              </a:ext>
            </a:extLst>
          </p:cNvPr>
          <p:cNvGrpSpPr/>
          <p:nvPr/>
        </p:nvGrpSpPr>
        <p:grpSpPr>
          <a:xfrm>
            <a:off x="1668239" y="813770"/>
            <a:ext cx="8776285" cy="4598868"/>
            <a:chOff x="1881971" y="850940"/>
            <a:chExt cx="8776285" cy="4598868"/>
          </a:xfrm>
        </p:grpSpPr>
        <p:sp>
          <p:nvSpPr>
            <p:cNvPr id="3" name="Rectangle 2">
              <a:extLst>
                <a:ext uri="{FF2B5EF4-FFF2-40B4-BE49-F238E27FC236}">
                  <a16:creationId xmlns:a16="http://schemas.microsoft.com/office/drawing/2014/main" id="{72F824D2-DB19-4871-BCA9-9B59D7CCEBCE}"/>
                </a:ext>
              </a:extLst>
            </p:cNvPr>
            <p:cNvSpPr/>
            <p:nvPr/>
          </p:nvSpPr>
          <p:spPr>
            <a:xfrm>
              <a:off x="1881971" y="850940"/>
              <a:ext cx="8776285" cy="646331"/>
            </a:xfrm>
            <a:prstGeom prst="rect">
              <a:avLst/>
            </a:prstGeom>
            <a:ln/>
          </p:spPr>
          <p:txBody>
            <a:bodyPr wrap="square" lIns="91440" tIns="45720" rIns="91440" bIns="45720" anchor="ctr">
              <a:spAutoFit/>
            </a:bodyPr>
            <a:lstStyle/>
            <a:p>
              <a:pPr algn="ctr"/>
              <a:r>
                <a:rPr lang="en-US" sz="3600">
                  <a:solidFill>
                    <a:schemeClr val="bg1"/>
                  </a:solidFill>
                  <a:latin typeface="ATT Aleck Sans Medium"/>
                  <a:cs typeface="ATT Aleck Sans Medium"/>
                </a:rPr>
                <a:t>Smart Triaging and Rescue System</a:t>
              </a:r>
            </a:p>
          </p:txBody>
        </p:sp>
        <p:pic>
          <p:nvPicPr>
            <p:cNvPr id="8" name="Picture 2" descr="A logo for a medical dispatcher&#10;&#10;Description automatically generated">
              <a:extLst>
                <a:ext uri="{FF2B5EF4-FFF2-40B4-BE49-F238E27FC236}">
                  <a16:creationId xmlns:a16="http://schemas.microsoft.com/office/drawing/2014/main" id="{B0076534-A96A-87F8-89DF-01E1DF0E8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046" y="1836666"/>
              <a:ext cx="4483066" cy="36131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33211231"/>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7E4F0A7-6271-0A43-9742-9ABB5BCDBFC9}"/>
              </a:ext>
            </a:extLst>
          </p:cNvPr>
          <p:cNvSpPr>
            <a:spLocks noGrp="1"/>
          </p:cNvSpPr>
          <p:nvPr>
            <p:ph type="title"/>
          </p:nvPr>
        </p:nvSpPr>
        <p:spPr>
          <a:xfrm>
            <a:off x="340565" y="314328"/>
            <a:ext cx="11742472" cy="862664"/>
          </a:xfrm>
          <a:effectLst/>
        </p:spPr>
        <p:txBody>
          <a:bodyPr vert="horz" lIns="0" tIns="0" rIns="0" bIns="0" rtlCol="0" anchor="t" anchorCtr="0">
            <a:noAutofit/>
          </a:bodyPr>
          <a:lstStyle/>
          <a:p>
            <a:pPr>
              <a:lnSpc>
                <a:spcPct val="90000"/>
              </a:lnSpc>
            </a:pPr>
            <a:r>
              <a:rPr lang="en-US" sz="3200">
                <a:latin typeface="ATT Aleck Sans Medium"/>
                <a:cs typeface="ATT Aleck Sans Medium"/>
              </a:rPr>
              <a:t>Team Members</a:t>
            </a:r>
          </a:p>
        </p:txBody>
      </p:sp>
      <p:sp>
        <p:nvSpPr>
          <p:cNvPr id="3" name="Slide Number Placeholder">
            <a:extLst>
              <a:ext uri="{FF2B5EF4-FFF2-40B4-BE49-F238E27FC236}">
                <a16:creationId xmlns:a16="http://schemas.microsoft.com/office/drawing/2014/main" id="{164B52A7-5CD6-054C-9EBB-D793C8E32A93}"/>
              </a:ext>
            </a:extLst>
          </p:cNvPr>
          <p:cNvSpPr>
            <a:spLocks noGrp="1"/>
          </p:cNvSpPr>
          <p:nvPr>
            <p:ph type="sldNum" sz="quarter" idx="10"/>
          </p:nvPr>
        </p:nvSpPr>
        <p:spPr/>
        <p:txBody>
          <a:bodyPr/>
          <a:lstStyle/>
          <a:p>
            <a:pPr marL="0" marR="0" lvl="0" indent="0" algn="l" defTabSz="457200" rtl="0" eaLnBrk="1" fontAlgn="auto" latinLnBrk="0" hangingPunct="1">
              <a:lnSpc>
                <a:spcPts val="1000"/>
              </a:lnSpc>
              <a:spcBef>
                <a:spcPts val="0"/>
              </a:spcBef>
              <a:spcAft>
                <a:spcPts val="0"/>
              </a:spcAft>
              <a:buClrTx/>
              <a:buSzTx/>
              <a:buFontTx/>
              <a:buNone/>
              <a:tabLst/>
              <a:defRPr/>
            </a:pPr>
            <a:fld id="{12CB907E-C602-C34B-93F7-CA9E40714286}" type="slidenum">
              <a:rPr kumimoji="0" lang="en-US" sz="800" b="0" i="0" u="none" strike="noStrike" kern="1200" cap="none" spc="0" normalizeH="0" baseline="0" noProof="0" dirty="0" smtClean="0">
                <a:ln>
                  <a:noFill/>
                </a:ln>
                <a:solidFill>
                  <a:srgbClr val="FFFFFF"/>
                </a:solidFill>
                <a:effectLst/>
                <a:uLnTx/>
                <a:uFillTx/>
                <a:latin typeface="ATT Aleck Sans" panose="020B0503020203020204" pitchFamily="34" charset="0"/>
                <a:ea typeface="+mn-ea"/>
                <a:cs typeface="ATT Aleck Sans" panose="020B0503020203020204" pitchFamily="34" charset="0"/>
              </a:rPr>
              <a:pPr marL="0" marR="0" lvl="0" indent="0" algn="l" defTabSz="457200" rtl="0" eaLnBrk="1" fontAlgn="auto" latinLnBrk="0" hangingPunct="1">
                <a:lnSpc>
                  <a:spcPts val="1000"/>
                </a:lnSpc>
                <a:spcBef>
                  <a:spcPts val="0"/>
                </a:spcBef>
                <a:spcAft>
                  <a:spcPts val="0"/>
                </a:spcAft>
                <a:buClrTx/>
                <a:buSzTx/>
                <a:buFontTx/>
                <a:buNone/>
                <a:tabLst/>
                <a:defRPr/>
              </a:pPr>
              <a:t>5</a:t>
            </a:fld>
            <a:r>
              <a:rPr kumimoji="0" lang="en-US" sz="800" b="0" i="0" u="none" strike="noStrike" kern="1200" cap="none" spc="0" normalizeH="0" baseline="0" noProof="0">
                <a:ln>
                  <a:noFill/>
                </a:ln>
                <a:solidFill>
                  <a:srgbClr val="FFFFFF"/>
                </a:solidFill>
                <a:effectLst/>
                <a:uLnTx/>
                <a:uFillTx/>
                <a:latin typeface="ATT Aleck Sans" panose="020B0503020203020204" pitchFamily="34" charset="0"/>
                <a:ea typeface="+mn-ea"/>
                <a:cs typeface="ATT Aleck Sans" panose="020B0503020203020204" pitchFamily="34" charset="0"/>
              </a:rPr>
              <a:t> </a:t>
            </a:r>
          </a:p>
        </p:txBody>
      </p:sp>
      <p:sp>
        <p:nvSpPr>
          <p:cNvPr id="5" name="Footer Placeholder 4">
            <a:extLst>
              <a:ext uri="{FF2B5EF4-FFF2-40B4-BE49-F238E27FC236}">
                <a16:creationId xmlns:a16="http://schemas.microsoft.com/office/drawing/2014/main" id="{687CF779-C0E9-BA3B-BD71-6E9F3A31CE84}"/>
              </a:ext>
            </a:extLst>
          </p:cNvPr>
          <p:cNvSpPr>
            <a:spLocks noGrp="1"/>
          </p:cNvSpPr>
          <p:nvPr>
            <p:ph type="ftr" sz="quarter" idx="12"/>
          </p:nvPr>
        </p:nvSpPr>
        <p:spPr/>
        <p:txBody>
          <a:bodyPr/>
          <a:lstStyle/>
          <a:p>
            <a:r>
              <a:rPr lang="en-US"/>
              <a:t>S.T.A.R.S – Dallas IIC / August 1, 2023 / © 2023 AT&amp;T Intellectual Property - AT&amp;T Proprietary (Internal Use Only) </a:t>
            </a:r>
          </a:p>
        </p:txBody>
      </p:sp>
      <p:sp>
        <p:nvSpPr>
          <p:cNvPr id="6" name="TextBox 1">
            <a:extLst>
              <a:ext uri="{FF2B5EF4-FFF2-40B4-BE49-F238E27FC236}">
                <a16:creationId xmlns:a16="http://schemas.microsoft.com/office/drawing/2014/main" id="{3971DCC3-2161-FB4C-9B09-519554AD756D}"/>
              </a:ext>
            </a:extLst>
          </p:cNvPr>
          <p:cNvSpPr txBox="1"/>
          <p:nvPr/>
        </p:nvSpPr>
        <p:spPr>
          <a:xfrm>
            <a:off x="2016661" y="2746625"/>
            <a:ext cx="2664840" cy="682891"/>
          </a:xfrm>
          <a:prstGeom prst="rect">
            <a:avLst/>
          </a:prstGeom>
          <a:noFill/>
        </p:spPr>
        <p:txBody>
          <a:bodyPr wrap="square" lIns="0" tIns="0" rIns="0" bIns="0" rtlCol="0" anchor="t">
            <a:noAutofit/>
          </a:bodyPr>
          <a:lstStyle/>
          <a:p>
            <a:pPr algn="ctr">
              <a:spcAft>
                <a:spcPts val="300"/>
              </a:spcAft>
              <a:buClr>
                <a:srgbClr val="000000"/>
              </a:buClr>
              <a:buSzPct val="100000"/>
              <a:defRPr/>
            </a:pPr>
            <a:r>
              <a:rPr lang="en-US" sz="1400" b="1">
                <a:solidFill>
                  <a:srgbClr val="FFFFFF"/>
                </a:solidFill>
                <a:latin typeface="ATT Aleck Sans"/>
                <a:cs typeface="ATT Aleck Sans"/>
              </a:rPr>
              <a:t>Naren Alluri</a:t>
            </a:r>
            <a:endParaRPr kumimoji="0" lang="en-US" sz="1400" b="1" i="0" u="none" strike="noStrike" kern="1200" cap="none" spc="0" normalizeH="0" baseline="0" noProof="0">
              <a:ln>
                <a:noFill/>
              </a:ln>
              <a:solidFill>
                <a:srgbClr val="FFFFFF"/>
              </a:solidFill>
              <a:effectLst/>
              <a:uLnTx/>
              <a:uFillTx/>
              <a:latin typeface="ATT Aleck Sans" panose="020B0503020203020204" pitchFamily="34" charset="0"/>
              <a:ea typeface="+mn-ea"/>
              <a:cs typeface="ATT Aleck Sans" panose="020B0503020203020204" pitchFamily="34" charset="0"/>
            </a:endParaRPr>
          </a:p>
          <a:p>
            <a:pPr algn="ctr">
              <a:spcAft>
                <a:spcPts val="300"/>
              </a:spcAft>
              <a:buClr>
                <a:srgbClr val="000000"/>
              </a:buClr>
              <a:buSzPct val="100000"/>
              <a:defRPr/>
            </a:pPr>
            <a:r>
              <a:rPr kumimoji="0" lang="en-US" sz="1400" b="1" i="0" u="none" strike="noStrike" kern="1200" cap="none" spc="0" normalizeH="0" baseline="0" noProof="0">
                <a:ln>
                  <a:noFill/>
                </a:ln>
                <a:solidFill>
                  <a:srgbClr val="FFFFFF"/>
                </a:solidFill>
                <a:effectLst/>
                <a:uLnTx/>
                <a:uFillTx/>
                <a:latin typeface="ATT Aleck Sans"/>
                <a:cs typeface="ATT Aleck Sans"/>
              </a:rPr>
              <a:t>Software Engineer</a:t>
            </a:r>
            <a:r>
              <a:rPr lang="en-US" sz="1400" b="1">
                <a:solidFill>
                  <a:srgbClr val="FFFFFF"/>
                </a:solidFill>
                <a:latin typeface="ATT Aleck Sans"/>
                <a:cs typeface="ATT Aleck Sans"/>
              </a:rPr>
              <a:t> Intern</a:t>
            </a:r>
            <a:endParaRPr lang="en-US" sz="1400" b="1" i="0" u="none" strike="noStrike" kern="1200" cap="none" spc="0" normalizeH="0" baseline="0" noProof="0">
              <a:ln>
                <a:noFill/>
              </a:ln>
              <a:solidFill>
                <a:srgbClr val="FFFFFF"/>
              </a:solidFill>
              <a:effectLst/>
              <a:uLnTx/>
              <a:uFillTx/>
              <a:latin typeface="ATT Aleck Sans"/>
              <a:cs typeface="ATT Aleck Sans"/>
            </a:endParaRPr>
          </a:p>
          <a:p>
            <a:pPr marL="0" marR="0" lvl="0" indent="0" algn="ctr" defTabSz="914400">
              <a:lnSpc>
                <a:spcPct val="100000"/>
              </a:lnSpc>
              <a:spcBef>
                <a:spcPts val="0"/>
              </a:spcBef>
              <a:spcAft>
                <a:spcPts val="300"/>
              </a:spcAft>
              <a:buFontTx/>
              <a:buNone/>
              <a:tabLst/>
              <a:defRPr/>
            </a:pPr>
            <a:r>
              <a:rPr lang="en-US" sz="1400" b="1">
                <a:solidFill>
                  <a:srgbClr val="FFFFFF"/>
                </a:solidFill>
                <a:latin typeface="ATT Aleck Sans"/>
                <a:cs typeface="ATT Aleck Sans"/>
              </a:rPr>
              <a:t>Developer</a:t>
            </a:r>
            <a:endParaRPr lang="en-US" sz="1400" b="1" u="none" strike="noStrike" kern="1200" cap="none" spc="0" normalizeH="0" baseline="0" noProof="0">
              <a:ln>
                <a:noFill/>
              </a:ln>
              <a:solidFill>
                <a:srgbClr val="FFFFFF"/>
              </a:solidFill>
              <a:effectLst/>
              <a:uLnTx/>
              <a:uFillTx/>
              <a:latin typeface="ATT Aleck Sans" panose="020B0503020203020204" pitchFamily="34" charset="0"/>
              <a:cs typeface="ATT Aleck Sans"/>
            </a:endParaRPr>
          </a:p>
          <a:p>
            <a:pPr defTabSz="914400">
              <a:defRPr/>
            </a:pPr>
            <a:endParaRPr lang="en-US">
              <a:solidFill>
                <a:srgbClr val="000000"/>
              </a:solidFill>
              <a:latin typeface="ATT Aleck Sans" panose="020B0503020203020204" pitchFamily="34" charset="0"/>
              <a:cs typeface="ATT Aleck Sans" panose="020B0503020203020204" pitchFamily="34" charset="0"/>
            </a:endParaRPr>
          </a:p>
        </p:txBody>
      </p:sp>
      <p:sp>
        <p:nvSpPr>
          <p:cNvPr id="8" name="TextBox 3">
            <a:extLst>
              <a:ext uri="{FF2B5EF4-FFF2-40B4-BE49-F238E27FC236}">
                <a16:creationId xmlns:a16="http://schemas.microsoft.com/office/drawing/2014/main" id="{C127C2D7-15F9-B846-809B-4D51F2E143EA}"/>
              </a:ext>
            </a:extLst>
          </p:cNvPr>
          <p:cNvSpPr txBox="1"/>
          <p:nvPr/>
        </p:nvSpPr>
        <p:spPr>
          <a:xfrm>
            <a:off x="7815887" y="2744986"/>
            <a:ext cx="2664840" cy="682891"/>
          </a:xfrm>
          <a:prstGeom prst="rect">
            <a:avLst/>
          </a:prstGeom>
          <a:noFill/>
        </p:spPr>
        <p:txBody>
          <a:bodyPr wrap="square" lIns="0" tIns="0" rIns="0" bIns="0" rtlCol="0" anchor="t">
            <a:noAutofit/>
          </a:bodyPr>
          <a:lstStyle/>
          <a:p>
            <a:pPr algn="ctr">
              <a:spcAft>
                <a:spcPts val="300"/>
              </a:spcAft>
              <a:defRPr/>
            </a:pPr>
            <a:r>
              <a:rPr lang="en-US" sz="1400" b="1">
                <a:solidFill>
                  <a:srgbClr val="FFFFFF"/>
                </a:solidFill>
                <a:latin typeface="ATT Aleck Sans"/>
                <a:cs typeface="ATT Aleck Sans"/>
              </a:rPr>
              <a:t>Faisal Hasan</a:t>
            </a:r>
            <a:endParaRPr lang="en-US">
              <a:ea typeface="+mn-ea"/>
            </a:endParaRPr>
          </a:p>
          <a:p>
            <a:pPr algn="ctr">
              <a:spcAft>
                <a:spcPts val="300"/>
              </a:spcAft>
              <a:defRPr/>
            </a:pPr>
            <a:r>
              <a:rPr lang="en-US" sz="1400" b="1">
                <a:solidFill>
                  <a:srgbClr val="FFFFFF"/>
                </a:solidFill>
                <a:latin typeface="ATT Aleck Sans"/>
                <a:cs typeface="ATT Aleck Sans"/>
              </a:rPr>
              <a:t>Network Engineer Intern</a:t>
            </a:r>
          </a:p>
          <a:p>
            <a:pPr algn="ctr">
              <a:spcAft>
                <a:spcPts val="300"/>
              </a:spcAft>
              <a:defRPr/>
            </a:pPr>
            <a:r>
              <a:rPr lang="en-US" sz="1400" b="1">
                <a:solidFill>
                  <a:srgbClr val="FFFFFF"/>
                </a:solidFill>
                <a:latin typeface="ATT Aleck Sans"/>
                <a:cs typeface="ATT Aleck Sans"/>
              </a:rPr>
              <a:t>Product Owner</a:t>
            </a:r>
          </a:p>
        </p:txBody>
      </p:sp>
      <p:sp>
        <p:nvSpPr>
          <p:cNvPr id="26" name="TextBox 4">
            <a:extLst>
              <a:ext uri="{FF2B5EF4-FFF2-40B4-BE49-F238E27FC236}">
                <a16:creationId xmlns:a16="http://schemas.microsoft.com/office/drawing/2014/main" id="{8C48514B-33E5-8744-8897-21F3678AEBFA}"/>
              </a:ext>
            </a:extLst>
          </p:cNvPr>
          <p:cNvSpPr txBox="1"/>
          <p:nvPr/>
        </p:nvSpPr>
        <p:spPr>
          <a:xfrm>
            <a:off x="3113686" y="5420083"/>
            <a:ext cx="3109340" cy="682891"/>
          </a:xfrm>
          <a:prstGeom prst="rect">
            <a:avLst/>
          </a:prstGeom>
          <a:noFill/>
        </p:spPr>
        <p:txBody>
          <a:bodyPr wrap="square" lIns="0" tIns="0" rIns="0" bIns="0" rtlCol="0" anchor="t">
            <a:noAutofit/>
          </a:bodyPr>
          <a:lstStyle/>
          <a:p>
            <a:pPr algn="ctr">
              <a:spcAft>
                <a:spcPts val="300"/>
              </a:spcAft>
              <a:defRPr/>
            </a:pPr>
            <a:r>
              <a:rPr lang="en-US" sz="1400" b="1">
                <a:solidFill>
                  <a:srgbClr val="FFFFFF"/>
                </a:solidFill>
                <a:latin typeface="ATT Aleck Sans"/>
                <a:cs typeface="ATT Aleck Sans"/>
              </a:rPr>
              <a:t>Sai Neelanjana</a:t>
            </a:r>
            <a:endParaRPr lang="en-US">
              <a:ea typeface="+mn-ea"/>
            </a:endParaRPr>
          </a:p>
          <a:p>
            <a:pPr algn="ctr">
              <a:spcAft>
                <a:spcPts val="300"/>
              </a:spcAft>
              <a:defRPr/>
            </a:pPr>
            <a:r>
              <a:rPr lang="en-US" sz="1400" b="1">
                <a:solidFill>
                  <a:srgbClr val="FFFFFF"/>
                </a:solidFill>
                <a:latin typeface="ATT Aleck Sans"/>
                <a:cs typeface="ATT Aleck Sans"/>
              </a:rPr>
              <a:t>System DevOps Engineer Intern</a:t>
            </a:r>
          </a:p>
          <a:p>
            <a:pPr algn="ctr">
              <a:spcAft>
                <a:spcPts val="300"/>
              </a:spcAft>
              <a:defRPr/>
            </a:pPr>
            <a:r>
              <a:rPr lang="en-US" sz="1400" b="1">
                <a:solidFill>
                  <a:srgbClr val="FFFFFF"/>
                </a:solidFill>
                <a:latin typeface="ATT Aleck Sans"/>
                <a:cs typeface="ATT Aleck Sans"/>
              </a:rPr>
              <a:t>Scrum Master</a:t>
            </a:r>
          </a:p>
        </p:txBody>
      </p:sp>
      <p:sp>
        <p:nvSpPr>
          <p:cNvPr id="20" name="Oval 1">
            <a:extLst>
              <a:ext uri="{FF2B5EF4-FFF2-40B4-BE49-F238E27FC236}">
                <a16:creationId xmlns:a16="http://schemas.microsoft.com/office/drawing/2014/main" id="{2593921A-3788-A346-A5B8-0CF7B956052F}"/>
              </a:ext>
              <a:ext uri="{C183D7F6-B498-43B3-948B-1728B52AA6E4}">
                <adec:decorative xmlns:adec="http://schemas.microsoft.com/office/drawing/2017/decorative" val="1"/>
              </a:ext>
            </a:extLst>
          </p:cNvPr>
          <p:cNvSpPr>
            <a:spLocks noChangeAspect="1"/>
          </p:cNvSpPr>
          <p:nvPr/>
        </p:nvSpPr>
        <p:spPr>
          <a:xfrm>
            <a:off x="2507832" y="1071286"/>
            <a:ext cx="1527048" cy="1527048"/>
          </a:xfrm>
          <a:prstGeom prst="ellipse">
            <a:avLst/>
          </a:prstGeom>
          <a:solidFill>
            <a:schemeClr val="bg2"/>
          </a:solidFill>
          <a:ln>
            <a:noFill/>
          </a:ln>
        </p:spPr>
        <p:style>
          <a:lnRef idx="0">
            <a:schemeClr val="dk1"/>
          </a:lnRef>
          <a:fillRef idx="1">
            <a:schemeClr val="accent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TT Aleck Sans" panose="020B0503020203020204" pitchFamily="34" charset="0"/>
              <a:ea typeface="+mn-ea"/>
              <a:cs typeface="+mn-cs"/>
            </a:endParaRPr>
          </a:p>
        </p:txBody>
      </p:sp>
      <p:sp>
        <p:nvSpPr>
          <p:cNvPr id="7" name="TextBox 2">
            <a:extLst>
              <a:ext uri="{FF2B5EF4-FFF2-40B4-BE49-F238E27FC236}">
                <a16:creationId xmlns:a16="http://schemas.microsoft.com/office/drawing/2014/main" id="{BA3B7AE1-A732-224C-BC9E-CC022F2ABF93}"/>
              </a:ext>
            </a:extLst>
          </p:cNvPr>
          <p:cNvSpPr txBox="1"/>
          <p:nvPr/>
        </p:nvSpPr>
        <p:spPr>
          <a:xfrm>
            <a:off x="4847213" y="2744986"/>
            <a:ext cx="2664840" cy="682891"/>
          </a:xfrm>
          <a:prstGeom prst="rect">
            <a:avLst/>
          </a:prstGeom>
          <a:noFill/>
        </p:spPr>
        <p:txBody>
          <a:bodyPr wrap="square" lIns="0" tIns="0" rIns="0" bIns="0" rtlCol="0" anchor="t">
            <a:noAutofit/>
          </a:bodyPr>
          <a:lstStyle/>
          <a:p>
            <a:pPr algn="ctr">
              <a:spcAft>
                <a:spcPts val="300"/>
              </a:spcAft>
              <a:defRPr/>
            </a:pPr>
            <a:r>
              <a:rPr lang="en-US" sz="1400" b="1">
                <a:solidFill>
                  <a:srgbClr val="FFFFFF"/>
                </a:solidFill>
                <a:latin typeface="ATT Aleck Sans"/>
                <a:cs typeface="ATT Aleck Sans"/>
              </a:rPr>
              <a:t>Derek Fu</a:t>
            </a:r>
            <a:endParaRPr lang="en-US">
              <a:ea typeface="+mn-ea"/>
            </a:endParaRPr>
          </a:p>
          <a:p>
            <a:pPr algn="ctr">
              <a:spcAft>
                <a:spcPts val="300"/>
              </a:spcAft>
              <a:buClr>
                <a:srgbClr val="000000"/>
              </a:buClr>
              <a:buSzPct val="100000"/>
              <a:defRPr/>
            </a:pPr>
            <a:r>
              <a:rPr lang="en-US" sz="1400" b="1">
                <a:solidFill>
                  <a:srgbClr val="FFFFFF"/>
                </a:solidFill>
                <a:latin typeface="ATT Aleck Sans"/>
                <a:cs typeface="ATT Aleck Sans"/>
              </a:rPr>
              <a:t>Data Analyst Intern</a:t>
            </a:r>
          </a:p>
          <a:p>
            <a:pPr algn="ctr">
              <a:spcAft>
                <a:spcPts val="300"/>
              </a:spcAft>
              <a:defRPr/>
            </a:pPr>
            <a:r>
              <a:rPr lang="en-US" sz="1400" b="1">
                <a:solidFill>
                  <a:srgbClr val="FFFFFF"/>
                </a:solidFill>
                <a:latin typeface="ATT Aleck Sans"/>
                <a:cs typeface="ATT Aleck Sans"/>
              </a:rPr>
              <a:t>Developer/Scrum Master</a:t>
            </a:r>
          </a:p>
        </p:txBody>
      </p:sp>
      <p:sp>
        <p:nvSpPr>
          <p:cNvPr id="27" name="TextBox 5">
            <a:extLst>
              <a:ext uri="{FF2B5EF4-FFF2-40B4-BE49-F238E27FC236}">
                <a16:creationId xmlns:a16="http://schemas.microsoft.com/office/drawing/2014/main" id="{626CC25A-2663-FD4F-8DBC-F29D6B9165E9}"/>
              </a:ext>
            </a:extLst>
          </p:cNvPr>
          <p:cNvSpPr txBox="1"/>
          <p:nvPr/>
        </p:nvSpPr>
        <p:spPr>
          <a:xfrm>
            <a:off x="6498467" y="5420083"/>
            <a:ext cx="2664840" cy="682891"/>
          </a:xfrm>
          <a:prstGeom prst="rect">
            <a:avLst/>
          </a:prstGeom>
          <a:noFill/>
        </p:spPr>
        <p:txBody>
          <a:bodyPr wrap="square" lIns="0" tIns="0" rIns="0" bIns="0" rtlCol="0" anchor="t">
            <a:noAutofit/>
          </a:bodyPr>
          <a:lstStyle/>
          <a:p>
            <a:pPr algn="ctr">
              <a:spcAft>
                <a:spcPts val="300"/>
              </a:spcAft>
              <a:defRPr/>
            </a:pPr>
            <a:r>
              <a:rPr lang="en-US" sz="1400" b="1">
                <a:solidFill>
                  <a:srgbClr val="FFFFFF"/>
                </a:solidFill>
                <a:latin typeface="ATT Aleck Sans"/>
                <a:cs typeface="ATT Aleck Sans"/>
              </a:rPr>
              <a:t>Eric Zhou</a:t>
            </a:r>
            <a:endParaRPr lang="en-US">
              <a:ea typeface="+mn-ea"/>
            </a:endParaRPr>
          </a:p>
          <a:p>
            <a:pPr algn="ctr">
              <a:spcAft>
                <a:spcPts val="300"/>
              </a:spcAft>
              <a:buClr>
                <a:srgbClr val="000000"/>
              </a:buClr>
              <a:buSzPct val="100000"/>
              <a:defRPr/>
            </a:pPr>
            <a:r>
              <a:rPr kumimoji="0" lang="en-US" sz="1400" b="1" i="0" u="none" strike="noStrike" kern="1200" cap="none" spc="0" normalizeH="0" baseline="0" noProof="0">
                <a:ln>
                  <a:noFill/>
                </a:ln>
                <a:solidFill>
                  <a:srgbClr val="FFFFFF"/>
                </a:solidFill>
                <a:effectLst/>
                <a:uLnTx/>
                <a:uFillTx/>
                <a:latin typeface="ATT Aleck Sans"/>
                <a:cs typeface="ATT Aleck Sans"/>
              </a:rPr>
              <a:t>Software Engineer</a:t>
            </a:r>
            <a:r>
              <a:rPr lang="en-US" sz="1400" b="1">
                <a:solidFill>
                  <a:srgbClr val="FFFFFF"/>
                </a:solidFill>
                <a:latin typeface="ATT Aleck Sans"/>
                <a:cs typeface="ATT Aleck Sans"/>
              </a:rPr>
              <a:t> Intern</a:t>
            </a:r>
          </a:p>
          <a:p>
            <a:pPr algn="ctr">
              <a:spcAft>
                <a:spcPts val="300"/>
              </a:spcAft>
              <a:defRPr/>
            </a:pPr>
            <a:r>
              <a:rPr lang="en-US" sz="1400" b="1">
                <a:solidFill>
                  <a:srgbClr val="FFFFFF"/>
                </a:solidFill>
                <a:latin typeface="ATT Aleck Sans"/>
                <a:cs typeface="ATT Aleck Sans"/>
              </a:rPr>
              <a:t>Developer/Product Owner</a:t>
            </a:r>
            <a:endParaRPr lang="en-US" sz="1400" b="1">
              <a:solidFill>
                <a:srgbClr val="FFFFFF"/>
              </a:solidFill>
              <a:latin typeface="ATT Aleck Sans" panose="020B0503020203020204" pitchFamily="34" charset="0"/>
              <a:cs typeface="ATT Aleck Sans" panose="020B0503020203020204" pitchFamily="34" charset="0"/>
            </a:endParaRPr>
          </a:p>
        </p:txBody>
      </p:sp>
      <p:pic>
        <p:nvPicPr>
          <p:cNvPr id="4" name="Picture 9" descr="A person in a red shirt&#10;&#10;Description automatically generated">
            <a:extLst>
              <a:ext uri="{FF2B5EF4-FFF2-40B4-BE49-F238E27FC236}">
                <a16:creationId xmlns:a16="http://schemas.microsoft.com/office/drawing/2014/main" id="{54287005-CA84-BFD4-F42F-30BC1858CF12}"/>
              </a:ext>
            </a:extLst>
          </p:cNvPr>
          <p:cNvPicPr>
            <a:picLocks noChangeAspect="1"/>
          </p:cNvPicPr>
          <p:nvPr/>
        </p:nvPicPr>
        <p:blipFill>
          <a:blip r:embed="rId2"/>
          <a:stretch>
            <a:fillRect/>
          </a:stretch>
        </p:blipFill>
        <p:spPr>
          <a:xfrm>
            <a:off x="2509839" y="1077384"/>
            <a:ext cx="1520825" cy="1538817"/>
          </a:xfrm>
          <a:prstGeom prst="rect">
            <a:avLst/>
          </a:prstGeom>
        </p:spPr>
      </p:pic>
      <p:pic>
        <p:nvPicPr>
          <p:cNvPr id="10" name="Picture 10" descr="A person in a suit and tie&#10;&#10;Description automatically generated">
            <a:extLst>
              <a:ext uri="{FF2B5EF4-FFF2-40B4-BE49-F238E27FC236}">
                <a16:creationId xmlns:a16="http://schemas.microsoft.com/office/drawing/2014/main" id="{D1E9947E-222A-376A-A0D8-9DFF8BB46705}"/>
              </a:ext>
            </a:extLst>
          </p:cNvPr>
          <p:cNvPicPr>
            <a:picLocks noChangeAspect="1"/>
          </p:cNvPicPr>
          <p:nvPr/>
        </p:nvPicPr>
        <p:blipFill>
          <a:blip r:embed="rId3"/>
          <a:stretch>
            <a:fillRect/>
          </a:stretch>
        </p:blipFill>
        <p:spPr>
          <a:xfrm>
            <a:off x="5581121" y="1109133"/>
            <a:ext cx="1199091" cy="1485900"/>
          </a:xfrm>
          <a:prstGeom prst="rect">
            <a:avLst/>
          </a:prstGeom>
        </p:spPr>
      </p:pic>
      <p:pic>
        <p:nvPicPr>
          <p:cNvPr id="11" name="Picture 13" descr="A person with short dark hair wearing a checkered shirt&#10;&#10;Description automatically generated">
            <a:extLst>
              <a:ext uri="{FF2B5EF4-FFF2-40B4-BE49-F238E27FC236}">
                <a16:creationId xmlns:a16="http://schemas.microsoft.com/office/drawing/2014/main" id="{35820A15-EC78-6435-8706-6E68AD0F21C6}"/>
              </a:ext>
            </a:extLst>
          </p:cNvPr>
          <p:cNvPicPr>
            <a:picLocks noChangeAspect="1"/>
          </p:cNvPicPr>
          <p:nvPr/>
        </p:nvPicPr>
        <p:blipFill>
          <a:blip r:embed="rId4"/>
          <a:stretch>
            <a:fillRect/>
          </a:stretch>
        </p:blipFill>
        <p:spPr>
          <a:xfrm>
            <a:off x="8555037" y="1109134"/>
            <a:ext cx="1188508" cy="1507066"/>
          </a:xfrm>
          <a:prstGeom prst="rect">
            <a:avLst/>
          </a:prstGeom>
        </p:spPr>
      </p:pic>
      <p:pic>
        <p:nvPicPr>
          <p:cNvPr id="14" name="Picture 14" descr="A person smiling for the camera&#10;&#10;Description automatically generated">
            <a:extLst>
              <a:ext uri="{FF2B5EF4-FFF2-40B4-BE49-F238E27FC236}">
                <a16:creationId xmlns:a16="http://schemas.microsoft.com/office/drawing/2014/main" id="{0230BE03-78D3-52E7-1EAC-74F516090874}"/>
              </a:ext>
            </a:extLst>
          </p:cNvPr>
          <p:cNvPicPr>
            <a:picLocks noChangeAspect="1"/>
          </p:cNvPicPr>
          <p:nvPr/>
        </p:nvPicPr>
        <p:blipFill>
          <a:blip r:embed="rId5"/>
          <a:stretch>
            <a:fillRect/>
          </a:stretch>
        </p:blipFill>
        <p:spPr>
          <a:xfrm>
            <a:off x="7253287" y="3860800"/>
            <a:ext cx="1146175" cy="1422400"/>
          </a:xfrm>
          <a:prstGeom prst="rect">
            <a:avLst/>
          </a:prstGeom>
        </p:spPr>
      </p:pic>
      <p:pic>
        <p:nvPicPr>
          <p:cNvPr id="9" name="Picture 11" descr="A person with dark hair wearing a maroon shirt&#10;&#10;Description automatically generated">
            <a:extLst>
              <a:ext uri="{FF2B5EF4-FFF2-40B4-BE49-F238E27FC236}">
                <a16:creationId xmlns:a16="http://schemas.microsoft.com/office/drawing/2014/main" id="{AD511B1E-4045-3EC3-1FE6-98D7A69133DF}"/>
              </a:ext>
            </a:extLst>
          </p:cNvPr>
          <p:cNvPicPr>
            <a:picLocks noChangeAspect="1"/>
          </p:cNvPicPr>
          <p:nvPr/>
        </p:nvPicPr>
        <p:blipFill rotWithShape="1">
          <a:blip r:embed="rId6"/>
          <a:srcRect l="9494" r="5063" b="-526"/>
          <a:stretch/>
        </p:blipFill>
        <p:spPr>
          <a:xfrm>
            <a:off x="3982452" y="3782758"/>
            <a:ext cx="1358697" cy="1506154"/>
          </a:xfrm>
          <a:prstGeom prst="rect">
            <a:avLst/>
          </a:prstGeom>
        </p:spPr>
      </p:pic>
    </p:spTree>
    <p:extLst>
      <p:ext uri="{BB962C8B-B14F-4D97-AF65-F5344CB8AC3E}">
        <p14:creationId xmlns:p14="http://schemas.microsoft.com/office/powerpoint/2010/main" val="2191016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1446BCEE-DBB5-C07B-521E-DC12F5764270}"/>
              </a:ext>
            </a:extLst>
          </p:cNvPr>
          <p:cNvSpPr>
            <a:spLocks noGrp="1"/>
          </p:cNvSpPr>
          <p:nvPr>
            <p:ph type="title"/>
          </p:nvPr>
        </p:nvSpPr>
        <p:spPr>
          <a:xfrm>
            <a:off x="292684" y="246888"/>
            <a:ext cx="10109738" cy="606058"/>
          </a:xfrm>
        </p:spPr>
        <p:txBody>
          <a:bodyPr vert="horz" lIns="0" tIns="0" rIns="0" bIns="0" rtlCol="0" anchor="ctr" anchorCtr="0">
            <a:noAutofit/>
          </a:bodyPr>
          <a:lstStyle/>
          <a:p>
            <a:r>
              <a:rPr lang="en-US" sz="3600">
                <a:solidFill>
                  <a:srgbClr val="0057B8"/>
                </a:solidFill>
                <a:latin typeface="ATT Aleck Sans Medium"/>
                <a:cs typeface="ATT Aleck Sans Medium"/>
              </a:rPr>
              <a:t>Agenda</a:t>
            </a:r>
            <a:endParaRPr lang="en-US" sz="3600">
              <a:solidFill>
                <a:srgbClr val="0057B8"/>
              </a:solidFill>
            </a:endParaRPr>
          </a:p>
        </p:txBody>
      </p:sp>
      <p:sp>
        <p:nvSpPr>
          <p:cNvPr id="5" name="Slide Number Placeholder 4">
            <a:extLst>
              <a:ext uri="{FF2B5EF4-FFF2-40B4-BE49-F238E27FC236}">
                <a16:creationId xmlns:a16="http://schemas.microsoft.com/office/drawing/2014/main" id="{1BB7AF58-828F-002A-81E3-DF070BFCF8D2}"/>
              </a:ext>
            </a:extLst>
          </p:cNvPr>
          <p:cNvSpPr>
            <a:spLocks noGrp="1"/>
          </p:cNvSpPr>
          <p:nvPr>
            <p:ph type="sldNum" sz="quarter" idx="10"/>
          </p:nvPr>
        </p:nvSpPr>
        <p:spPr/>
        <p:txBody>
          <a:bodyPr/>
          <a:lstStyle/>
          <a:p>
            <a:fld id="{E4E3109C-F841-A249-A33C-708B7DCDEF14}" type="slidenum">
              <a:rPr lang="en-US" smtClean="0"/>
              <a:t>6</a:t>
            </a:fld>
            <a:endParaRPr lang="en-US"/>
          </a:p>
        </p:txBody>
      </p:sp>
      <p:sp>
        <p:nvSpPr>
          <p:cNvPr id="6" name="Footer Placeholder 5">
            <a:extLst>
              <a:ext uri="{FF2B5EF4-FFF2-40B4-BE49-F238E27FC236}">
                <a16:creationId xmlns:a16="http://schemas.microsoft.com/office/drawing/2014/main" id="{573E2D9F-8FD3-A963-E715-0341804E348A}"/>
              </a:ext>
            </a:extLst>
          </p:cNvPr>
          <p:cNvSpPr>
            <a:spLocks noGrp="1"/>
          </p:cNvSpPr>
          <p:nvPr>
            <p:ph type="ftr" sz="quarter" idx="13"/>
          </p:nvPr>
        </p:nvSpPr>
        <p:spPr/>
        <p:txBody>
          <a:bodyPr/>
          <a:lstStyle/>
          <a:p>
            <a:r>
              <a:rPr lang="en-US">
                <a:solidFill>
                  <a:srgbClr val="009FDB"/>
                </a:solidFill>
                <a:latin typeface="ATT Aleck Sans"/>
                <a:ea typeface="+mn-lt"/>
                <a:cs typeface="ATT Aleck Sans"/>
              </a:rPr>
              <a:t>S.T.A.R.S – Dallas IIC / August 1, 2023 / © 2023 AT&amp;T Intellectual Property - AT&amp;T Proprietary (Internal Use Only) </a:t>
            </a:r>
          </a:p>
        </p:txBody>
      </p:sp>
      <p:sp>
        <p:nvSpPr>
          <p:cNvPr id="10" name="Content Placeholder 1">
            <a:extLst>
              <a:ext uri="{FF2B5EF4-FFF2-40B4-BE49-F238E27FC236}">
                <a16:creationId xmlns:a16="http://schemas.microsoft.com/office/drawing/2014/main" id="{2BC7E1D7-345C-9A3E-3532-EB35BB4E1216}"/>
              </a:ext>
            </a:extLst>
          </p:cNvPr>
          <p:cNvSpPr txBox="1">
            <a:spLocks/>
          </p:cNvSpPr>
          <p:nvPr/>
        </p:nvSpPr>
        <p:spPr>
          <a:xfrm>
            <a:off x="445601" y="1148630"/>
            <a:ext cx="5371562" cy="4344476"/>
          </a:xfrm>
          <a:prstGeom prst="rect">
            <a:avLst/>
          </a:prstGeom>
        </p:spPr>
        <p:txBody>
          <a:bodyPr vert="horz" lIns="0" tIns="0" rIns="0" bIns="0" spcCol="493776" rtlCol="0" anchor="t">
            <a:noAutofit/>
          </a:bodyPr>
          <a:lstStyle>
            <a:lvl1pPr marL="0" indent="0" algn="l" defTabSz="457200" rtl="0" eaLnBrk="1" latinLnBrk="0" hangingPunct="1">
              <a:lnSpc>
                <a:spcPct val="100000"/>
              </a:lnSpc>
              <a:spcBef>
                <a:spcPts val="0"/>
              </a:spcBef>
              <a:spcAft>
                <a:spcPts val="800"/>
              </a:spcAft>
              <a:buClr>
                <a:schemeClr val="tx1"/>
              </a:buClr>
              <a:buFontTx/>
              <a:buNone/>
              <a:defRPr sz="2400" kern="1200">
                <a:solidFill>
                  <a:schemeClr val="tx2"/>
                </a:solidFill>
                <a:latin typeface="+mn-lt"/>
                <a:ea typeface="+mn-ea"/>
                <a:cs typeface="ATT Aleck Sans" panose="020B0503020203020204" pitchFamily="34" charset="0"/>
              </a:defRPr>
            </a:lvl1pPr>
            <a:lvl2pPr marL="285750" indent="-285750" algn="l" defTabSz="457200" rtl="0" eaLnBrk="1" latinLnBrk="0" hangingPunct="1">
              <a:lnSpc>
                <a:spcPct val="100000"/>
              </a:lnSpc>
              <a:spcBef>
                <a:spcPts val="0"/>
              </a:spcBef>
              <a:spcAft>
                <a:spcPts val="800"/>
              </a:spcAft>
              <a:buClrTx/>
              <a:buSzPct val="101000"/>
              <a:buFont typeface="ATT Aleck Sans" panose="020B0604020202020204" pitchFamily="34" charset="0"/>
              <a:buChar char="•"/>
              <a:defRPr sz="1400" kern="1200" baseline="0">
                <a:solidFill>
                  <a:schemeClr val="tx1"/>
                </a:solidFill>
                <a:latin typeface="+mn-lt"/>
                <a:ea typeface="+mn-ea"/>
                <a:cs typeface="ATT Aleck Sans" panose="020B0503020203020204" pitchFamily="34" charset="0"/>
              </a:defRPr>
            </a:lvl2pPr>
            <a:lvl3pPr marL="4572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baseline="0">
                <a:solidFill>
                  <a:schemeClr val="tx1"/>
                </a:solidFill>
                <a:latin typeface="+mn-lt"/>
                <a:ea typeface="+mn-ea"/>
                <a:cs typeface="ATT Aleck Sans" panose="020B0503020203020204" pitchFamily="34" charset="0"/>
              </a:defRPr>
            </a:lvl3pPr>
            <a:lvl4pPr marL="742950" indent="-285750" algn="l" defTabSz="457200" rtl="0" eaLnBrk="1" latinLnBrk="0" hangingPunct="1">
              <a:lnSpc>
                <a:spcPct val="100000"/>
              </a:lnSpc>
              <a:spcBef>
                <a:spcPts val="0"/>
              </a:spcBef>
              <a:spcAft>
                <a:spcPts val="800"/>
              </a:spcAft>
              <a:buClrTx/>
              <a:buSzPct val="75000"/>
              <a:buFont typeface="ATT Aleck Sans" panose="05000000000000000000" pitchFamily="2" charset="2"/>
              <a:buChar char="§"/>
              <a:defRPr sz="1400" kern="1200">
                <a:solidFill>
                  <a:schemeClr val="tx1"/>
                </a:solidFill>
                <a:latin typeface="+mn-lt"/>
                <a:ea typeface="+mn-ea"/>
                <a:cs typeface="ATT Aleck Sans" panose="020B0503020203020204" pitchFamily="34" charset="0"/>
              </a:defRPr>
            </a:lvl4pPr>
            <a:lvl5pPr marL="914400" indent="-228600" algn="l" defTabSz="457200" rtl="0" eaLnBrk="1" latinLnBrk="0" hangingPunct="1">
              <a:lnSpc>
                <a:spcPct val="100000"/>
              </a:lnSpc>
              <a:spcBef>
                <a:spcPts val="0"/>
              </a:spcBef>
              <a:spcAft>
                <a:spcPts val="800"/>
              </a:spcAft>
              <a:buClrTx/>
              <a:buSzPct val="60000"/>
              <a:buFont typeface="ATT Aleck Sans" panose="02070309020205020404" pitchFamily="49" charset="0"/>
              <a:buChar char="o"/>
              <a:defRPr sz="1400" kern="1200">
                <a:solidFill>
                  <a:schemeClr val="tx1"/>
                </a:solidFill>
                <a:latin typeface="+mn-lt"/>
                <a:ea typeface="+mn-ea"/>
                <a:cs typeface="ATT Aleck Sans" panose="020B0503020203020204" pitchFamily="34" charset="0"/>
              </a:defRPr>
            </a:lvl5pPr>
            <a:lvl6pPr marL="11430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baseline="0">
                <a:solidFill>
                  <a:schemeClr val="tx1"/>
                </a:solidFill>
                <a:latin typeface="+mn-lt"/>
                <a:ea typeface="+mn-ea"/>
                <a:cs typeface="ATT Aleck Sans" panose="020B0503020203020204" pitchFamily="34" charset="0"/>
              </a:defRPr>
            </a:lvl6pPr>
            <a:lvl7pPr marL="13716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a:solidFill>
                  <a:schemeClr val="tx1"/>
                </a:solidFill>
                <a:latin typeface="+mn-lt"/>
                <a:ea typeface="+mn-ea"/>
                <a:cs typeface="ATT Aleck Sans" panose="020B0503020203020204" pitchFamily="34" charset="0"/>
              </a:defRPr>
            </a:lvl7pPr>
            <a:lvl8pPr marL="16002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a:solidFill>
                  <a:schemeClr val="tx1"/>
                </a:solidFill>
                <a:latin typeface="+mn-lt"/>
                <a:ea typeface="+mn-ea"/>
                <a:cs typeface="+mn-cs"/>
              </a:defRPr>
            </a:lvl8pPr>
            <a:lvl9pPr marL="18288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a:solidFill>
                  <a:schemeClr val="tx1"/>
                </a:solidFill>
                <a:latin typeface="+mn-lt"/>
                <a:ea typeface="+mn-ea"/>
                <a:cs typeface="+mn-cs"/>
              </a:defRPr>
            </a:lvl9pPr>
          </a:lstStyle>
          <a:p>
            <a:pPr>
              <a:lnSpc>
                <a:spcPct val="150000"/>
              </a:lnSpc>
            </a:pPr>
            <a:r>
              <a:rPr lang="en-US">
                <a:latin typeface="ATT Aleck Sans"/>
                <a:cs typeface="ATT Aleck Sans"/>
              </a:rPr>
              <a:t>    1. Introduction </a:t>
            </a:r>
            <a:endParaRPr lang="en-US">
              <a:latin typeface="ATT Aleck Sans"/>
            </a:endParaRPr>
          </a:p>
          <a:p>
            <a:pPr>
              <a:lnSpc>
                <a:spcPct val="150000"/>
              </a:lnSpc>
            </a:pPr>
            <a:r>
              <a:rPr lang="en-US">
                <a:latin typeface="ATT Aleck Sans"/>
                <a:cs typeface="ATT Aleck Sans"/>
              </a:rPr>
              <a:t>    2. Target Users of STARS</a:t>
            </a:r>
          </a:p>
          <a:p>
            <a:pPr>
              <a:lnSpc>
                <a:spcPct val="150000"/>
              </a:lnSpc>
            </a:pPr>
            <a:r>
              <a:rPr lang="en-US">
                <a:latin typeface="ATT Aleck Sans"/>
                <a:cs typeface="ATT Aleck Sans"/>
              </a:rPr>
              <a:t>    3. Design Approach</a:t>
            </a:r>
            <a:endParaRPr lang="en-US">
              <a:latin typeface="ATT Aleck Sans"/>
            </a:endParaRPr>
          </a:p>
          <a:p>
            <a:pPr lvl="3">
              <a:lnSpc>
                <a:spcPct val="150000"/>
              </a:lnSpc>
              <a:buFont typeface="Arial"/>
              <a:buChar char="•"/>
            </a:pPr>
            <a:r>
              <a:rPr lang="en-US" sz="2400">
                <a:solidFill>
                  <a:schemeClr val="tx2"/>
                </a:solidFill>
                <a:latin typeface="ATT Aleck Sans"/>
                <a:cs typeface="ATT Aleck Sans"/>
              </a:rPr>
              <a:t>User Flow, Prototypes, &amp; Software Used</a:t>
            </a:r>
            <a:endParaRPr lang="en-US" sz="2400">
              <a:solidFill>
                <a:schemeClr val="tx2"/>
              </a:solidFill>
              <a:latin typeface="ATT Aleck Sans"/>
            </a:endParaRPr>
          </a:p>
          <a:p>
            <a:pPr lvl="3">
              <a:lnSpc>
                <a:spcPct val="150000"/>
              </a:lnSpc>
              <a:buFont typeface="Arial,Sans-Serif"/>
              <a:buChar char="•"/>
            </a:pPr>
            <a:r>
              <a:rPr lang="en-US" sz="2400">
                <a:solidFill>
                  <a:schemeClr val="tx2"/>
                </a:solidFill>
                <a:latin typeface="ATT Aleck Sans"/>
                <a:cs typeface="ATT Aleck Sans"/>
              </a:rPr>
              <a:t>Dataset Creation &amp; AI Workflow</a:t>
            </a:r>
          </a:p>
          <a:p>
            <a:pPr>
              <a:lnSpc>
                <a:spcPct val="150000"/>
              </a:lnSpc>
              <a:buClr>
                <a:srgbClr val="000000"/>
              </a:buClr>
            </a:pPr>
            <a:r>
              <a:rPr lang="en-US">
                <a:latin typeface="ATT Aleck Sans"/>
                <a:cs typeface="ATT Aleck Sans"/>
              </a:rPr>
              <a:t>    4. Product Demo</a:t>
            </a:r>
          </a:p>
          <a:p>
            <a:pPr>
              <a:lnSpc>
                <a:spcPct val="150000"/>
              </a:lnSpc>
            </a:pPr>
            <a:r>
              <a:rPr lang="en-US">
                <a:solidFill>
                  <a:srgbClr val="009FDB"/>
                </a:solidFill>
                <a:latin typeface="ATT Aleck Sans"/>
                <a:cs typeface="ATT Aleck Sans"/>
              </a:rPr>
              <a:t>    </a:t>
            </a:r>
            <a:endParaRPr lang="en-US">
              <a:solidFill>
                <a:srgbClr val="009FDB"/>
              </a:solidFill>
              <a:latin typeface="ATT Aleck Sans"/>
            </a:endParaRPr>
          </a:p>
        </p:txBody>
      </p:sp>
      <p:sp>
        <p:nvSpPr>
          <p:cNvPr id="12" name="Content Placeholder 1">
            <a:extLst>
              <a:ext uri="{FF2B5EF4-FFF2-40B4-BE49-F238E27FC236}">
                <a16:creationId xmlns:a16="http://schemas.microsoft.com/office/drawing/2014/main" id="{6EEB20EF-17EA-5A74-FA61-198EB3EA0C82}"/>
              </a:ext>
            </a:extLst>
          </p:cNvPr>
          <p:cNvSpPr txBox="1">
            <a:spLocks/>
          </p:cNvSpPr>
          <p:nvPr/>
        </p:nvSpPr>
        <p:spPr>
          <a:xfrm>
            <a:off x="5919969" y="1148630"/>
            <a:ext cx="6163641" cy="4344478"/>
          </a:xfrm>
          <a:prstGeom prst="rect">
            <a:avLst/>
          </a:prstGeom>
        </p:spPr>
        <p:txBody>
          <a:bodyPr vert="horz" lIns="0" tIns="0" rIns="0" bIns="0" spcCol="493776" rtlCol="0" anchor="t">
            <a:noAutofit/>
          </a:bodyPr>
          <a:lstStyle>
            <a:lvl1pPr marL="0" indent="0" algn="l" defTabSz="457200" rtl="0" eaLnBrk="1" latinLnBrk="0" hangingPunct="1">
              <a:lnSpc>
                <a:spcPct val="100000"/>
              </a:lnSpc>
              <a:spcBef>
                <a:spcPts val="0"/>
              </a:spcBef>
              <a:spcAft>
                <a:spcPts val="800"/>
              </a:spcAft>
              <a:buClr>
                <a:schemeClr val="tx1"/>
              </a:buClr>
              <a:buFontTx/>
              <a:buNone/>
              <a:defRPr sz="2400" kern="1200">
                <a:solidFill>
                  <a:schemeClr val="tx2"/>
                </a:solidFill>
                <a:latin typeface="+mn-lt"/>
                <a:ea typeface="+mn-ea"/>
                <a:cs typeface="ATT Aleck Sans" panose="020B0503020203020204" pitchFamily="34" charset="0"/>
              </a:defRPr>
            </a:lvl1pPr>
            <a:lvl2pPr marL="285750" indent="-285750" algn="l" defTabSz="457200" rtl="0" eaLnBrk="1" latinLnBrk="0" hangingPunct="1">
              <a:lnSpc>
                <a:spcPct val="100000"/>
              </a:lnSpc>
              <a:spcBef>
                <a:spcPts val="0"/>
              </a:spcBef>
              <a:spcAft>
                <a:spcPts val="800"/>
              </a:spcAft>
              <a:buClrTx/>
              <a:buSzPct val="101000"/>
              <a:buFont typeface="ATT Aleck Sans" panose="020B0604020202020204" pitchFamily="34" charset="0"/>
              <a:buChar char="•"/>
              <a:defRPr sz="1400" kern="1200" baseline="0">
                <a:solidFill>
                  <a:schemeClr val="tx1"/>
                </a:solidFill>
                <a:latin typeface="+mn-lt"/>
                <a:ea typeface="+mn-ea"/>
                <a:cs typeface="ATT Aleck Sans" panose="020B0503020203020204" pitchFamily="34" charset="0"/>
              </a:defRPr>
            </a:lvl2pPr>
            <a:lvl3pPr marL="4572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baseline="0">
                <a:solidFill>
                  <a:schemeClr val="tx1"/>
                </a:solidFill>
                <a:latin typeface="+mn-lt"/>
                <a:ea typeface="+mn-ea"/>
                <a:cs typeface="ATT Aleck Sans" panose="020B0503020203020204" pitchFamily="34" charset="0"/>
              </a:defRPr>
            </a:lvl3pPr>
            <a:lvl4pPr marL="742950" indent="-285750" algn="l" defTabSz="457200" rtl="0" eaLnBrk="1" latinLnBrk="0" hangingPunct="1">
              <a:lnSpc>
                <a:spcPct val="100000"/>
              </a:lnSpc>
              <a:spcBef>
                <a:spcPts val="0"/>
              </a:spcBef>
              <a:spcAft>
                <a:spcPts val="800"/>
              </a:spcAft>
              <a:buClrTx/>
              <a:buSzPct val="75000"/>
              <a:buFont typeface="ATT Aleck Sans" panose="05000000000000000000" pitchFamily="2" charset="2"/>
              <a:buChar char="§"/>
              <a:defRPr sz="1400" kern="1200">
                <a:solidFill>
                  <a:schemeClr val="tx1"/>
                </a:solidFill>
                <a:latin typeface="+mn-lt"/>
                <a:ea typeface="+mn-ea"/>
                <a:cs typeface="ATT Aleck Sans" panose="020B0503020203020204" pitchFamily="34" charset="0"/>
              </a:defRPr>
            </a:lvl4pPr>
            <a:lvl5pPr marL="914400" indent="-228600" algn="l" defTabSz="457200" rtl="0" eaLnBrk="1" latinLnBrk="0" hangingPunct="1">
              <a:lnSpc>
                <a:spcPct val="100000"/>
              </a:lnSpc>
              <a:spcBef>
                <a:spcPts val="0"/>
              </a:spcBef>
              <a:spcAft>
                <a:spcPts val="800"/>
              </a:spcAft>
              <a:buClrTx/>
              <a:buSzPct val="60000"/>
              <a:buFont typeface="ATT Aleck Sans" panose="02070309020205020404" pitchFamily="49" charset="0"/>
              <a:buChar char="o"/>
              <a:defRPr sz="1400" kern="1200">
                <a:solidFill>
                  <a:schemeClr val="tx1"/>
                </a:solidFill>
                <a:latin typeface="+mn-lt"/>
                <a:ea typeface="+mn-ea"/>
                <a:cs typeface="ATT Aleck Sans" panose="020B0503020203020204" pitchFamily="34" charset="0"/>
              </a:defRPr>
            </a:lvl5pPr>
            <a:lvl6pPr marL="11430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baseline="0">
                <a:solidFill>
                  <a:schemeClr val="tx1"/>
                </a:solidFill>
                <a:latin typeface="+mn-lt"/>
                <a:ea typeface="+mn-ea"/>
                <a:cs typeface="ATT Aleck Sans" panose="020B0503020203020204" pitchFamily="34" charset="0"/>
              </a:defRPr>
            </a:lvl6pPr>
            <a:lvl7pPr marL="13716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a:solidFill>
                  <a:schemeClr val="tx1"/>
                </a:solidFill>
                <a:latin typeface="+mn-lt"/>
                <a:ea typeface="+mn-ea"/>
                <a:cs typeface="ATT Aleck Sans" panose="020B0503020203020204" pitchFamily="34" charset="0"/>
              </a:defRPr>
            </a:lvl7pPr>
            <a:lvl8pPr marL="16002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a:solidFill>
                  <a:schemeClr val="tx1"/>
                </a:solidFill>
                <a:latin typeface="+mn-lt"/>
                <a:ea typeface="+mn-ea"/>
                <a:cs typeface="+mn-cs"/>
              </a:defRPr>
            </a:lvl8pPr>
            <a:lvl9pPr marL="1828800" indent="-228600" algn="l" defTabSz="457200" rtl="0" eaLnBrk="1" latinLnBrk="0" hangingPunct="1">
              <a:lnSpc>
                <a:spcPct val="100000"/>
              </a:lnSpc>
              <a:spcBef>
                <a:spcPts val="0"/>
              </a:spcBef>
              <a:spcAft>
                <a:spcPts val="800"/>
              </a:spcAft>
              <a:buClrTx/>
              <a:buFont typeface="ATT Aleck Sans" panose="020F0502020204030204" pitchFamily="34" charset="0"/>
              <a:buChar char="†"/>
              <a:defRPr sz="1400" kern="1200">
                <a:solidFill>
                  <a:schemeClr val="tx1"/>
                </a:solidFill>
                <a:latin typeface="+mn-lt"/>
                <a:ea typeface="+mn-ea"/>
                <a:cs typeface="+mn-cs"/>
              </a:defRPr>
            </a:lvl9pPr>
          </a:lstStyle>
          <a:p>
            <a:pPr>
              <a:lnSpc>
                <a:spcPct val="150000"/>
              </a:lnSpc>
            </a:pPr>
            <a:r>
              <a:rPr lang="en-US">
                <a:solidFill>
                  <a:srgbClr val="009FDB"/>
                </a:solidFill>
                <a:latin typeface="ATT Aleck Sans"/>
                <a:cs typeface="ATT Aleck Sans"/>
              </a:rPr>
              <a:t>    5. Benefits &amp; Impact</a:t>
            </a:r>
          </a:p>
          <a:p>
            <a:pPr>
              <a:lnSpc>
                <a:spcPct val="150000"/>
              </a:lnSpc>
            </a:pPr>
            <a:r>
              <a:rPr lang="en-US">
                <a:solidFill>
                  <a:srgbClr val="009FDB"/>
                </a:solidFill>
                <a:latin typeface="ATT Aleck Sans"/>
                <a:cs typeface="ATT Aleck Sans"/>
              </a:rPr>
              <a:t>    6. Next Steps and Enhancements</a:t>
            </a:r>
          </a:p>
          <a:p>
            <a:pPr>
              <a:lnSpc>
                <a:spcPct val="150000"/>
              </a:lnSpc>
            </a:pPr>
            <a:r>
              <a:rPr lang="en-US">
                <a:solidFill>
                  <a:srgbClr val="009FDB"/>
                </a:solidFill>
                <a:latin typeface="ATT Aleck Sans"/>
                <a:cs typeface="ATT Aleck Sans"/>
              </a:rPr>
              <a:t>    7. Challenges</a:t>
            </a:r>
            <a:endParaRPr lang="en-US">
              <a:solidFill>
                <a:srgbClr val="009FDB"/>
              </a:solidFill>
              <a:latin typeface="ATT Aleck Sans" panose="020B0503020203020204" pitchFamily="34" charset="0"/>
            </a:endParaRPr>
          </a:p>
          <a:p>
            <a:pPr>
              <a:lnSpc>
                <a:spcPct val="150000"/>
              </a:lnSpc>
            </a:pPr>
            <a:r>
              <a:rPr lang="en-US">
                <a:solidFill>
                  <a:srgbClr val="009FDB"/>
                </a:solidFill>
                <a:latin typeface="ATT Aleck Sans"/>
                <a:cs typeface="ATT Aleck Sans"/>
              </a:rPr>
              <a:t>    8. Q&amp;A</a:t>
            </a:r>
          </a:p>
          <a:p>
            <a:pPr>
              <a:lnSpc>
                <a:spcPct val="150000"/>
              </a:lnSpc>
            </a:pPr>
            <a:r>
              <a:rPr lang="en-US">
                <a:solidFill>
                  <a:srgbClr val="009FDB"/>
                </a:solidFill>
                <a:latin typeface="ATT Aleck Sans"/>
                <a:cs typeface="ATT Aleck Sans"/>
              </a:rPr>
              <a:t>    9. Appendix</a:t>
            </a:r>
          </a:p>
          <a:p>
            <a:endParaRPr lang="en-US">
              <a:solidFill>
                <a:srgbClr val="009FDB"/>
              </a:solidFill>
              <a:latin typeface="ATT Aleck Sans"/>
              <a:cs typeface="ATT Aleck Sans"/>
            </a:endParaRPr>
          </a:p>
        </p:txBody>
      </p:sp>
    </p:spTree>
    <p:extLst>
      <p:ext uri="{BB962C8B-B14F-4D97-AF65-F5344CB8AC3E}">
        <p14:creationId xmlns:p14="http://schemas.microsoft.com/office/powerpoint/2010/main" val="3740186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2056F30-4CE7-B645-B5E1-831394952154}"/>
              </a:ext>
            </a:extLst>
          </p:cNvPr>
          <p:cNvSpPr>
            <a:spLocks noGrp="1"/>
          </p:cNvSpPr>
          <p:nvPr>
            <p:ph type="title"/>
          </p:nvPr>
        </p:nvSpPr>
        <p:spPr/>
        <p:txBody>
          <a:bodyPr/>
          <a:lstStyle/>
          <a:p>
            <a:r>
              <a:rPr lang="en-US">
                <a:latin typeface="ATT Aleck Sans Medium"/>
                <a:cs typeface="ATT Aleck Sans Medium"/>
              </a:rPr>
              <a:t>Target Users</a:t>
            </a:r>
            <a:endParaRPr lang="en-US"/>
          </a:p>
        </p:txBody>
      </p:sp>
      <p:sp>
        <p:nvSpPr>
          <p:cNvPr id="4" name="Content Placeholder 1">
            <a:extLst>
              <a:ext uri="{FF2B5EF4-FFF2-40B4-BE49-F238E27FC236}">
                <a16:creationId xmlns:a16="http://schemas.microsoft.com/office/drawing/2014/main" id="{91A8CFD5-B9CF-7B4D-90D0-4842B0AFFB64}"/>
              </a:ext>
            </a:extLst>
          </p:cNvPr>
          <p:cNvSpPr>
            <a:spLocks noGrp="1"/>
          </p:cNvSpPr>
          <p:nvPr>
            <p:ph sz="quarter" idx="11"/>
          </p:nvPr>
        </p:nvSpPr>
        <p:spPr>
          <a:xfrm>
            <a:off x="1753934" y="4665610"/>
            <a:ext cx="2706624" cy="1496765"/>
          </a:xfrm>
        </p:spPr>
        <p:txBody>
          <a:bodyPr vert="horz" lIns="0" tIns="0" rIns="0" bIns="0" spcCol="493776" rtlCol="0" anchor="t">
            <a:noAutofit/>
          </a:bodyPr>
          <a:lstStyle/>
          <a:p>
            <a:pPr algn="ctr"/>
            <a:r>
              <a:rPr lang="en-US" sz="1400">
                <a:solidFill>
                  <a:schemeClr val="tx1"/>
                </a:solidFill>
                <a:latin typeface="ATT Aleck Sans Medium"/>
                <a:cs typeface="ATT Aleck Sans Medium"/>
              </a:rPr>
              <a:t>They are the ones that emergency medical 911 calls get transferred to</a:t>
            </a:r>
            <a:endParaRPr lang="en-US" sz="1400">
              <a:solidFill>
                <a:schemeClr val="tx1"/>
              </a:solidFill>
              <a:latin typeface="ATT Aleck Sans Medium"/>
              <a:cs typeface="ATT Aleck Sans Medium" panose="020B0503020203020204" pitchFamily="34" charset="0"/>
            </a:endParaRPr>
          </a:p>
        </p:txBody>
      </p:sp>
      <p:sp>
        <p:nvSpPr>
          <p:cNvPr id="5" name="Content Placeholder 2">
            <a:extLst>
              <a:ext uri="{FF2B5EF4-FFF2-40B4-BE49-F238E27FC236}">
                <a16:creationId xmlns:a16="http://schemas.microsoft.com/office/drawing/2014/main" id="{D7ECBE3F-FCAB-2D43-A73D-F3FD4F8863C2}"/>
              </a:ext>
            </a:extLst>
          </p:cNvPr>
          <p:cNvSpPr>
            <a:spLocks noGrp="1"/>
          </p:cNvSpPr>
          <p:nvPr>
            <p:ph sz="quarter" idx="12"/>
          </p:nvPr>
        </p:nvSpPr>
        <p:spPr>
          <a:xfrm>
            <a:off x="4755230" y="4664766"/>
            <a:ext cx="2706624" cy="1496317"/>
          </a:xfrm>
        </p:spPr>
        <p:txBody>
          <a:bodyPr vert="horz" lIns="0" tIns="0" rIns="0" bIns="0" spcCol="493776" rtlCol="0" anchor="t">
            <a:noAutofit/>
          </a:bodyPr>
          <a:lstStyle/>
          <a:p>
            <a:pPr algn="ctr"/>
            <a:r>
              <a:rPr lang="en-US" sz="1400">
                <a:solidFill>
                  <a:schemeClr val="tx1"/>
                </a:solidFill>
                <a:latin typeface="ATT Aleck Sans Medium"/>
                <a:cs typeface="ATT Aleck Sans Medium"/>
              </a:rPr>
              <a:t>This includes EMTs and or Paramedics that respond to dispatch calls</a:t>
            </a:r>
            <a:endParaRPr lang="en-US">
              <a:solidFill>
                <a:schemeClr val="tx1"/>
              </a:solidFill>
            </a:endParaRPr>
          </a:p>
        </p:txBody>
      </p:sp>
      <p:sp>
        <p:nvSpPr>
          <p:cNvPr id="6" name="Content Placeholder 3">
            <a:extLst>
              <a:ext uri="{FF2B5EF4-FFF2-40B4-BE49-F238E27FC236}">
                <a16:creationId xmlns:a16="http://schemas.microsoft.com/office/drawing/2014/main" id="{17F63559-AB97-284F-AD0A-E05A4A951CDA}"/>
              </a:ext>
            </a:extLst>
          </p:cNvPr>
          <p:cNvSpPr>
            <a:spLocks noGrp="1"/>
          </p:cNvSpPr>
          <p:nvPr>
            <p:ph sz="quarter" idx="13"/>
          </p:nvPr>
        </p:nvSpPr>
        <p:spPr>
          <a:xfrm>
            <a:off x="7756526" y="4667068"/>
            <a:ext cx="2706624" cy="1497540"/>
          </a:xfrm>
        </p:spPr>
        <p:txBody>
          <a:bodyPr vert="horz" lIns="0" tIns="0" rIns="0" bIns="0" spcCol="493776" rtlCol="0" anchor="t">
            <a:noAutofit/>
          </a:bodyPr>
          <a:lstStyle/>
          <a:p>
            <a:pPr algn="ctr"/>
            <a:r>
              <a:rPr lang="en-US" sz="1400">
                <a:solidFill>
                  <a:schemeClr val="tx1"/>
                </a:solidFill>
                <a:latin typeface="ATT Aleck Sans Medium"/>
                <a:cs typeface="ATT Aleck Sans Medium"/>
              </a:rPr>
              <a:t>This team in the Emergency Room is responsible for connecting with the EMS to get the patient appropriate care</a:t>
            </a:r>
            <a:endParaRPr lang="en-US">
              <a:solidFill>
                <a:schemeClr val="tx1"/>
              </a:solidFill>
            </a:endParaRPr>
          </a:p>
        </p:txBody>
      </p:sp>
      <p:sp>
        <p:nvSpPr>
          <p:cNvPr id="3" name="Slide Number Placeholder">
            <a:extLst>
              <a:ext uri="{FF2B5EF4-FFF2-40B4-BE49-F238E27FC236}">
                <a16:creationId xmlns:a16="http://schemas.microsoft.com/office/drawing/2014/main" id="{CC828EA7-B588-CD42-89BA-B67F7D05A36E}"/>
              </a:ext>
            </a:extLst>
          </p:cNvPr>
          <p:cNvSpPr>
            <a:spLocks noGrp="1"/>
          </p:cNvSpPr>
          <p:nvPr>
            <p:ph type="sldNum" sz="quarter" idx="10"/>
          </p:nvPr>
        </p:nvSpPr>
        <p:spPr/>
        <p:txBody>
          <a:bodyPr/>
          <a:lstStyle/>
          <a:p>
            <a:fld id="{12CB907E-C602-C34B-93F7-CA9E40714286}" type="slidenum">
              <a:rPr lang="en-US" dirty="0" smtClean="0"/>
              <a:pPr/>
              <a:t>7</a:t>
            </a:fld>
            <a:r>
              <a:rPr lang="en-US"/>
              <a:t> </a:t>
            </a:r>
          </a:p>
        </p:txBody>
      </p:sp>
      <p:sp>
        <p:nvSpPr>
          <p:cNvPr id="8" name="Oval 1" descr="AT&amp;T blue oval with placeholder text">
            <a:extLst>
              <a:ext uri="{FF2B5EF4-FFF2-40B4-BE49-F238E27FC236}">
                <a16:creationId xmlns:a16="http://schemas.microsoft.com/office/drawing/2014/main" id="{BE561A3D-F1D5-4149-873A-A8DE63F40628}"/>
              </a:ext>
            </a:extLst>
          </p:cNvPr>
          <p:cNvSpPr>
            <a:spLocks noChangeAspect="1"/>
          </p:cNvSpPr>
          <p:nvPr/>
        </p:nvSpPr>
        <p:spPr>
          <a:xfrm>
            <a:off x="1957769" y="2057400"/>
            <a:ext cx="2286000" cy="2286000"/>
          </a:xfrm>
          <a:prstGeom prst="ellipse">
            <a:avLst/>
          </a:prstGeom>
          <a:solidFill>
            <a:schemeClr val="tx2"/>
          </a:solidFill>
          <a:ln w="38100">
            <a:solidFill>
              <a:schemeClr val="tx2"/>
            </a:solidFill>
          </a:ln>
        </p:spPr>
        <p:style>
          <a:lnRef idx="0">
            <a:schemeClr val="dk1"/>
          </a:lnRef>
          <a:fillRef idx="1">
            <a:schemeClr val="accent1"/>
          </a:fillRef>
          <a:effectRef idx="0">
            <a:schemeClr val="dk1"/>
          </a:effectRef>
          <a:fontRef idx="minor">
            <a:schemeClr val="lt1"/>
          </a:fontRef>
        </p:style>
        <p:txBody>
          <a:bodyPr lIns="91440" tIns="91440" rIns="91440" bIns="91440" rtlCol="0" anchor="ctr"/>
          <a:lstStyle/>
          <a:p>
            <a:pPr algn="ctr">
              <a:lnSpc>
                <a:spcPct val="90000"/>
              </a:lnSpc>
            </a:pPr>
            <a:r>
              <a:rPr lang="en-US" sz="2000">
                <a:solidFill>
                  <a:schemeClr val="bg1"/>
                </a:solidFill>
                <a:latin typeface="ATT Aleck Sans Medium"/>
                <a:cs typeface="ATT Aleck Sans Medium"/>
              </a:rPr>
              <a:t>Emergency Medical Dispatchers</a:t>
            </a:r>
            <a:endParaRPr lang="en-US">
              <a:solidFill>
                <a:schemeClr val="bg1"/>
              </a:solidFill>
            </a:endParaRPr>
          </a:p>
        </p:txBody>
      </p:sp>
      <p:sp>
        <p:nvSpPr>
          <p:cNvPr id="9" name="Oval 2" descr="Cobalt oval with placeholder text">
            <a:extLst>
              <a:ext uri="{FF2B5EF4-FFF2-40B4-BE49-F238E27FC236}">
                <a16:creationId xmlns:a16="http://schemas.microsoft.com/office/drawing/2014/main" id="{F717987F-9984-C146-A448-CEC7FA653AC6}"/>
              </a:ext>
            </a:extLst>
          </p:cNvPr>
          <p:cNvSpPr>
            <a:spLocks noChangeAspect="1"/>
          </p:cNvSpPr>
          <p:nvPr/>
        </p:nvSpPr>
        <p:spPr>
          <a:xfrm>
            <a:off x="4963433" y="2057400"/>
            <a:ext cx="2286000" cy="2286000"/>
          </a:xfrm>
          <a:prstGeom prst="ellipse">
            <a:avLst/>
          </a:prstGeom>
          <a:solidFill>
            <a:schemeClr val="accent1"/>
          </a:solidFill>
          <a:ln w="38100">
            <a:solidFill>
              <a:schemeClr val="accent1"/>
            </a:solidFill>
          </a:ln>
        </p:spPr>
        <p:style>
          <a:lnRef idx="0">
            <a:schemeClr val="dk1"/>
          </a:lnRef>
          <a:fillRef idx="1">
            <a:schemeClr val="accent1"/>
          </a:fillRef>
          <a:effectRef idx="0">
            <a:schemeClr val="dk1"/>
          </a:effectRef>
          <a:fontRef idx="minor">
            <a:schemeClr val="lt1"/>
          </a:fontRef>
        </p:style>
        <p:txBody>
          <a:bodyPr lIns="91440" tIns="91440" rIns="91440" bIns="91440" rtlCol="0" anchor="ctr"/>
          <a:lstStyle/>
          <a:p>
            <a:pPr algn="ctr">
              <a:lnSpc>
                <a:spcPct val="90000"/>
              </a:lnSpc>
            </a:pPr>
            <a:r>
              <a:rPr lang="en-US" sz="2000">
                <a:solidFill>
                  <a:schemeClr val="bg1"/>
                </a:solidFill>
                <a:latin typeface="ATT Aleck Sans Medium"/>
                <a:cs typeface="ATT Aleck Sans Medium"/>
              </a:rPr>
              <a:t>EMS</a:t>
            </a:r>
            <a:endParaRPr lang="en-US">
              <a:solidFill>
                <a:schemeClr val="bg1"/>
              </a:solidFill>
            </a:endParaRPr>
          </a:p>
        </p:txBody>
      </p:sp>
      <p:sp>
        <p:nvSpPr>
          <p:cNvPr id="10" name="Oval 3" descr="Mint oval with placeholder text">
            <a:extLst>
              <a:ext uri="{FF2B5EF4-FFF2-40B4-BE49-F238E27FC236}">
                <a16:creationId xmlns:a16="http://schemas.microsoft.com/office/drawing/2014/main" id="{40D84A14-9DE6-9848-8BE7-77F83FD77715}"/>
              </a:ext>
            </a:extLst>
          </p:cNvPr>
          <p:cNvSpPr>
            <a:spLocks noChangeAspect="1"/>
          </p:cNvSpPr>
          <p:nvPr/>
        </p:nvSpPr>
        <p:spPr>
          <a:xfrm>
            <a:off x="7971256" y="2057400"/>
            <a:ext cx="2286000" cy="2286000"/>
          </a:xfrm>
          <a:prstGeom prst="ellipse">
            <a:avLst/>
          </a:prstGeom>
          <a:solidFill>
            <a:schemeClr val="accent2"/>
          </a:solidFill>
          <a:ln w="38100">
            <a:solidFill>
              <a:schemeClr val="accent2"/>
            </a:solidFill>
          </a:ln>
        </p:spPr>
        <p:style>
          <a:lnRef idx="0">
            <a:schemeClr val="dk1"/>
          </a:lnRef>
          <a:fillRef idx="1">
            <a:schemeClr val="accent1"/>
          </a:fillRef>
          <a:effectRef idx="0">
            <a:schemeClr val="dk1"/>
          </a:effectRef>
          <a:fontRef idx="minor">
            <a:schemeClr val="lt1"/>
          </a:fontRef>
        </p:style>
        <p:txBody>
          <a:bodyPr lIns="91440" tIns="91440" rIns="91440" bIns="91440" rtlCol="0" anchor="ctr"/>
          <a:lstStyle/>
          <a:p>
            <a:pPr algn="ctr">
              <a:lnSpc>
                <a:spcPct val="90000"/>
              </a:lnSpc>
            </a:pPr>
            <a:r>
              <a:rPr lang="en-US" sz="2000">
                <a:solidFill>
                  <a:schemeClr val="tx1"/>
                </a:solidFill>
                <a:latin typeface="ATT Aleck Sans Medium"/>
                <a:cs typeface="ATT Aleck Sans Medium"/>
              </a:rPr>
              <a:t>Hospital ER Staff</a:t>
            </a:r>
            <a:endParaRPr lang="en-US">
              <a:solidFill>
                <a:schemeClr val="tx1"/>
              </a:solidFill>
            </a:endParaRPr>
          </a:p>
        </p:txBody>
      </p:sp>
      <p:sp>
        <p:nvSpPr>
          <p:cNvPr id="11" name="TextBox 10">
            <a:extLst>
              <a:ext uri="{FF2B5EF4-FFF2-40B4-BE49-F238E27FC236}">
                <a16:creationId xmlns:a16="http://schemas.microsoft.com/office/drawing/2014/main" id="{01F7A355-665D-CF4B-EEF7-96FF9E4A6897}"/>
              </a:ext>
            </a:extLst>
          </p:cNvPr>
          <p:cNvSpPr txBox="1"/>
          <p:nvPr/>
        </p:nvSpPr>
        <p:spPr>
          <a:xfrm>
            <a:off x="874295" y="6501620"/>
            <a:ext cx="5570621" cy="123111"/>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buClr>
                <a:srgbClr val="000000"/>
              </a:buClr>
            </a:pPr>
            <a:r>
              <a:rPr lang="en-US" sz="800">
                <a:solidFill>
                  <a:srgbClr val="000000"/>
                </a:solidFill>
                <a:latin typeface="ATT Aleck Sans"/>
                <a:cs typeface="Segoe UI"/>
              </a:rPr>
              <a:t>S.T.A.R.S – Dallas IIC / August 2, 2023 / © 2023 AT&amp;T Intellectual Property - AT&amp;T Proprietary (Internal Use Only) ​</a:t>
            </a:r>
          </a:p>
        </p:txBody>
      </p:sp>
    </p:spTree>
    <p:extLst>
      <p:ext uri="{BB962C8B-B14F-4D97-AF65-F5344CB8AC3E}">
        <p14:creationId xmlns:p14="http://schemas.microsoft.com/office/powerpoint/2010/main" val="253324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70260DC5-39E3-194D-86AE-5269CE15DB10}"/>
              </a:ext>
            </a:extLst>
          </p:cNvPr>
          <p:cNvSpPr>
            <a:spLocks noGrp="1"/>
          </p:cNvSpPr>
          <p:nvPr>
            <p:ph type="title"/>
          </p:nvPr>
        </p:nvSpPr>
        <p:spPr/>
        <p:txBody>
          <a:bodyPr/>
          <a:lstStyle/>
          <a:p>
            <a:r>
              <a:rPr lang="en-US">
                <a:latin typeface="ATT Aleck Sans Medium"/>
                <a:cs typeface="ATT Aleck Sans Medium"/>
              </a:rPr>
              <a:t>User Personas</a:t>
            </a:r>
            <a:br>
              <a:rPr lang="en-US">
                <a:latin typeface="ATT Aleck Sans Medium"/>
                <a:cs typeface="ATT Aleck Sans Medium"/>
              </a:rPr>
            </a:br>
            <a:r>
              <a:rPr lang="en-US">
                <a:solidFill>
                  <a:schemeClr val="tx2"/>
                </a:solidFill>
                <a:latin typeface="ATT Aleck Sans Medium"/>
                <a:cs typeface="ATT Aleck Sans Medium"/>
              </a:rPr>
              <a:t>Pain Points</a:t>
            </a:r>
            <a:endParaRPr lang="en-US">
              <a:solidFill>
                <a:schemeClr val="tx2"/>
              </a:solidFill>
            </a:endParaRPr>
          </a:p>
        </p:txBody>
      </p:sp>
      <p:sp>
        <p:nvSpPr>
          <p:cNvPr id="25" name="Content Placeholder">
            <a:extLst>
              <a:ext uri="{FF2B5EF4-FFF2-40B4-BE49-F238E27FC236}">
                <a16:creationId xmlns:a16="http://schemas.microsoft.com/office/drawing/2014/main" id="{AEF89C03-B01B-F245-9D9B-6AB017FB5D69}"/>
              </a:ext>
            </a:extLst>
          </p:cNvPr>
          <p:cNvSpPr>
            <a:spLocks noGrp="1"/>
          </p:cNvSpPr>
          <p:nvPr>
            <p:ph sz="quarter" idx="11"/>
          </p:nvPr>
        </p:nvSpPr>
        <p:spPr>
          <a:xfrm>
            <a:off x="338561" y="2416619"/>
            <a:ext cx="4291756" cy="2239053"/>
          </a:xfrm>
        </p:spPr>
        <p:txBody>
          <a:bodyPr vert="horz" lIns="0" tIns="0" rIns="0" bIns="0" spcCol="493776" rtlCol="0" anchor="t">
            <a:noAutofit/>
          </a:bodyPr>
          <a:lstStyle/>
          <a:p>
            <a:pPr marL="342900" indent="-342900">
              <a:buFont typeface="Calibri"/>
              <a:buChar char="-"/>
            </a:pPr>
            <a:r>
              <a:rPr lang="en-US">
                <a:solidFill>
                  <a:srgbClr val="009FDB"/>
                </a:solidFill>
                <a:latin typeface="ATT Aleck Sans"/>
                <a:cs typeface="ATT Aleck Sans"/>
              </a:rPr>
              <a:t>While there are similarities, there are also things unique to each role</a:t>
            </a:r>
            <a:endParaRPr lang="en-US"/>
          </a:p>
          <a:p>
            <a:pPr marL="342900" indent="-342900">
              <a:buFont typeface="Calibri"/>
              <a:buChar char="-"/>
            </a:pPr>
            <a:r>
              <a:rPr lang="en-US">
                <a:solidFill>
                  <a:srgbClr val="009FDB"/>
                </a:solidFill>
                <a:latin typeface="ATT Aleck Sans"/>
                <a:cs typeface="ATT Aleck Sans"/>
              </a:rPr>
              <a:t>Decided to make dashboard with role specific views </a:t>
            </a:r>
            <a:endParaRPr lang="en-US">
              <a:solidFill>
                <a:srgbClr val="009FDB"/>
              </a:solidFill>
              <a:latin typeface="ATT Aleck Sans"/>
            </a:endParaRPr>
          </a:p>
        </p:txBody>
      </p:sp>
      <p:sp>
        <p:nvSpPr>
          <p:cNvPr id="3" name="Slide Number Placeholder">
            <a:extLst>
              <a:ext uri="{FF2B5EF4-FFF2-40B4-BE49-F238E27FC236}">
                <a16:creationId xmlns:a16="http://schemas.microsoft.com/office/drawing/2014/main" id="{3114B365-2AF1-A345-AFC6-B1528B1F4217}"/>
              </a:ext>
            </a:extLst>
          </p:cNvPr>
          <p:cNvSpPr>
            <a:spLocks noGrp="1"/>
          </p:cNvSpPr>
          <p:nvPr>
            <p:ph type="sldNum" sz="quarter" idx="10"/>
          </p:nvPr>
        </p:nvSpPr>
        <p:spPr/>
        <p:txBody>
          <a:bodyPr/>
          <a:lstStyle/>
          <a:p>
            <a:fld id="{12CB907E-C602-C34B-93F7-CA9E40714286}" type="slidenum">
              <a:rPr lang="en-US" smtClean="0"/>
              <a:pPr/>
              <a:t>8</a:t>
            </a:fld>
            <a:r>
              <a:rPr lang="en-US"/>
              <a:t> </a:t>
            </a:r>
          </a:p>
        </p:txBody>
      </p:sp>
      <p:sp>
        <p:nvSpPr>
          <p:cNvPr id="5" name="Footer Placeholder">
            <a:extLst>
              <a:ext uri="{FF2B5EF4-FFF2-40B4-BE49-F238E27FC236}">
                <a16:creationId xmlns:a16="http://schemas.microsoft.com/office/drawing/2014/main" id="{8E78A3D4-4164-F049-B874-4302A3A3D023}"/>
              </a:ext>
            </a:extLst>
          </p:cNvPr>
          <p:cNvSpPr>
            <a:spLocks noGrp="1"/>
          </p:cNvSpPr>
          <p:nvPr>
            <p:ph type="ftr" sz="quarter" idx="13"/>
          </p:nvPr>
        </p:nvSpPr>
        <p:spPr/>
        <p:txBody>
          <a:bodyPr/>
          <a:lstStyle/>
          <a:p>
            <a:r>
              <a:rPr lang="en-US"/>
              <a:t>S.T.A.R.S – Dallas IIC / August 1, 2023 / © 2023 AT&amp;T Intellectual Property - AT&amp;T Proprietary (Internal Use Only) </a:t>
            </a:r>
          </a:p>
        </p:txBody>
      </p:sp>
      <p:grpSp>
        <p:nvGrpSpPr>
          <p:cNvPr id="4" name="Group" descr="Common ground diagram (3 circles)">
            <a:extLst>
              <a:ext uri="{FF2B5EF4-FFF2-40B4-BE49-F238E27FC236}">
                <a16:creationId xmlns:a16="http://schemas.microsoft.com/office/drawing/2014/main" id="{5D907CF2-BA4C-0348-9FBA-448C3548ABA1}"/>
              </a:ext>
            </a:extLst>
          </p:cNvPr>
          <p:cNvGrpSpPr/>
          <p:nvPr/>
        </p:nvGrpSpPr>
        <p:grpSpPr>
          <a:xfrm>
            <a:off x="5969892" y="1252745"/>
            <a:ext cx="4567578" cy="4765408"/>
            <a:chOff x="5836785" y="209055"/>
            <a:chExt cx="5788888" cy="6427322"/>
          </a:xfrm>
        </p:grpSpPr>
        <p:sp>
          <p:nvSpPr>
            <p:cNvPr id="16" name="Oval 1">
              <a:extLst>
                <a:ext uri="{FF2B5EF4-FFF2-40B4-BE49-F238E27FC236}">
                  <a16:creationId xmlns:a16="http://schemas.microsoft.com/office/drawing/2014/main" id="{55C810AB-ED6F-A94C-8955-822E48A09F53}"/>
                </a:ext>
                <a:ext uri="{C183D7F6-B498-43B3-948B-1728B52AA6E4}">
                  <adec:decorative xmlns:adec="http://schemas.microsoft.com/office/drawing/2017/decorative" val="1"/>
                </a:ext>
              </a:extLst>
            </p:cNvPr>
            <p:cNvSpPr>
              <a:spLocks noChangeArrowheads="1"/>
            </p:cNvSpPr>
            <p:nvPr/>
          </p:nvSpPr>
          <p:spPr bwMode="auto">
            <a:xfrm>
              <a:off x="5836785" y="209055"/>
              <a:ext cx="4041679" cy="4041679"/>
            </a:xfrm>
            <a:prstGeom prst="ellipse">
              <a:avLst/>
            </a:prstGeom>
            <a:solidFill>
              <a:schemeClr val="tx2"/>
            </a:solidFill>
            <a:ln w="6350">
              <a:noFill/>
              <a:round/>
              <a:headEnd/>
              <a:tailEnd/>
            </a:ln>
          </p:spPr>
          <p:txBody>
            <a:bodyPr wrap="none" anchor="ct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spcBef>
                  <a:spcPct val="50000"/>
                </a:spcBef>
              </a:pPr>
              <a:endParaRPr lang="en-GB" altLang="en-US" sz="900">
                <a:latin typeface="ATT Aleck Sans" panose="020B0503020203020204" pitchFamily="34" charset="0"/>
                <a:ea typeface="ATT Aleck Sans" charset="-128"/>
                <a:cs typeface="ATT Aleck Sans" panose="020B0503020203020204" pitchFamily="34" charset="0"/>
              </a:endParaRPr>
            </a:p>
          </p:txBody>
        </p:sp>
        <p:sp>
          <p:nvSpPr>
            <p:cNvPr id="19" name="Rectangle 1">
              <a:extLst>
                <a:ext uri="{FF2B5EF4-FFF2-40B4-BE49-F238E27FC236}">
                  <a16:creationId xmlns:a16="http://schemas.microsoft.com/office/drawing/2014/main" id="{4CE18602-73A4-2A4C-9346-3E469D2F29C7}"/>
                </a:ext>
                <a:ext uri="{C183D7F6-B498-43B3-948B-1728B52AA6E4}">
                  <adec:decorative xmlns:adec="http://schemas.microsoft.com/office/drawing/2017/decorative" val="1"/>
                </a:ext>
              </a:extLst>
            </p:cNvPr>
            <p:cNvSpPr>
              <a:spLocks noChangeArrowheads="1"/>
            </p:cNvSpPr>
            <p:nvPr/>
          </p:nvSpPr>
          <p:spPr bwMode="auto">
            <a:xfrm>
              <a:off x="6037947" y="1492198"/>
              <a:ext cx="1586699" cy="30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t">
              <a:spAutoFit/>
            </a:bodyP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r>
                <a:rPr lang="en-US" altLang="en-US" sz="1100">
                  <a:solidFill>
                    <a:schemeClr val="bg1"/>
                  </a:solidFill>
                  <a:latin typeface="ATT Aleck Sans Medium"/>
                  <a:cs typeface="ATT Aleck Sans Medium"/>
                </a:rPr>
                <a:t>High Call Volume</a:t>
              </a:r>
              <a:endParaRPr lang="en-US" sz="1100">
                <a:solidFill>
                  <a:schemeClr val="bg1"/>
                </a:solidFill>
                <a:cs typeface="ATT Aleck Sans"/>
              </a:endParaRPr>
            </a:p>
          </p:txBody>
        </p:sp>
        <p:sp>
          <p:nvSpPr>
            <p:cNvPr id="17" name="Oval 2">
              <a:extLst>
                <a:ext uri="{FF2B5EF4-FFF2-40B4-BE49-F238E27FC236}">
                  <a16:creationId xmlns:a16="http://schemas.microsoft.com/office/drawing/2014/main" id="{8B51D109-2587-F14D-BDEA-3F80D39F91B1}"/>
                </a:ext>
                <a:ext uri="{C183D7F6-B498-43B3-948B-1728B52AA6E4}">
                  <adec:decorative xmlns:adec="http://schemas.microsoft.com/office/drawing/2017/decorative" val="1"/>
                </a:ext>
              </a:extLst>
            </p:cNvPr>
            <p:cNvSpPr>
              <a:spLocks noChangeArrowheads="1"/>
            </p:cNvSpPr>
            <p:nvPr/>
          </p:nvSpPr>
          <p:spPr bwMode="auto">
            <a:xfrm>
              <a:off x="7583994" y="214460"/>
              <a:ext cx="4041679" cy="4041679"/>
            </a:xfrm>
            <a:prstGeom prst="ellipse">
              <a:avLst/>
            </a:prstGeom>
            <a:solidFill>
              <a:srgbClr val="71C5E8">
                <a:alpha val="75000"/>
              </a:srgbClr>
            </a:solidFill>
            <a:ln w="6350">
              <a:noFill/>
              <a:round/>
              <a:headEnd/>
              <a:tailEnd/>
            </a:ln>
          </p:spPr>
          <p:txBody>
            <a:bodyPr wrap="none" anchor="ct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spcBef>
                  <a:spcPct val="50000"/>
                </a:spcBef>
              </a:pPr>
              <a:endParaRPr lang="en-GB" altLang="en-US" sz="900">
                <a:latin typeface="ATT Aleck Sans" panose="020B0503020203020204" pitchFamily="34" charset="0"/>
                <a:ea typeface="ATT Aleck Sans" charset="-128"/>
                <a:cs typeface="ATT Aleck Sans" panose="020B0503020203020204" pitchFamily="34" charset="0"/>
              </a:endParaRPr>
            </a:p>
          </p:txBody>
        </p:sp>
        <p:sp>
          <p:nvSpPr>
            <p:cNvPr id="20" name="Rectangle 2">
              <a:extLst>
                <a:ext uri="{FF2B5EF4-FFF2-40B4-BE49-F238E27FC236}">
                  <a16:creationId xmlns:a16="http://schemas.microsoft.com/office/drawing/2014/main" id="{32B3870A-B08D-B847-AF2E-01854DE32396}"/>
                </a:ext>
                <a:ext uri="{C183D7F6-B498-43B3-948B-1728B52AA6E4}">
                  <adec:decorative xmlns:adec="http://schemas.microsoft.com/office/drawing/2017/decorative" val="1"/>
                </a:ext>
              </a:extLst>
            </p:cNvPr>
            <p:cNvSpPr>
              <a:spLocks noChangeArrowheads="1"/>
            </p:cNvSpPr>
            <p:nvPr/>
          </p:nvSpPr>
          <p:spPr bwMode="auto">
            <a:xfrm>
              <a:off x="9843864" y="1939740"/>
              <a:ext cx="1714689" cy="30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t">
              <a:spAutoFit/>
            </a:bodyP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r>
                <a:rPr lang="en-US" altLang="en-US" sz="1100">
                  <a:solidFill>
                    <a:schemeClr val="bg1"/>
                  </a:solidFill>
                  <a:latin typeface="ATT Aleck Sans Medium"/>
                  <a:cs typeface="ATT Aleck Sans Medium"/>
                </a:rPr>
                <a:t>Limited Resources</a:t>
              </a:r>
              <a:endParaRPr lang="en-US" sz="1100">
                <a:solidFill>
                  <a:schemeClr val="bg1"/>
                </a:solidFill>
                <a:cs typeface="ATT Aleck Sans"/>
              </a:endParaRPr>
            </a:p>
          </p:txBody>
        </p:sp>
        <p:sp>
          <p:nvSpPr>
            <p:cNvPr id="22" name="Rectangle 3">
              <a:extLst>
                <a:ext uri="{FF2B5EF4-FFF2-40B4-BE49-F238E27FC236}">
                  <a16:creationId xmlns:a16="http://schemas.microsoft.com/office/drawing/2014/main" id="{ECF8BCAE-3C7F-8243-A914-C6B78F9AA682}"/>
                </a:ext>
                <a:ext uri="{C183D7F6-B498-43B3-948B-1728B52AA6E4}">
                  <adec:decorative xmlns:adec="http://schemas.microsoft.com/office/drawing/2017/decorative" val="1"/>
                </a:ext>
              </a:extLst>
            </p:cNvPr>
            <p:cNvSpPr>
              <a:spLocks noChangeArrowheads="1"/>
            </p:cNvSpPr>
            <p:nvPr/>
          </p:nvSpPr>
          <p:spPr bwMode="auto">
            <a:xfrm>
              <a:off x="7827562" y="905307"/>
              <a:ext cx="1693438" cy="51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nchor="t">
              <a:spAutoFit/>
            </a:bodyP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r>
                <a:rPr lang="en-US" altLang="en-US" sz="1100">
                  <a:solidFill>
                    <a:schemeClr val="bg1"/>
                  </a:solidFill>
                  <a:latin typeface="ATT Aleck Sans Medium"/>
                  <a:cs typeface="ATT Aleck Sans Medium"/>
                </a:rPr>
                <a:t>High Stress Environment</a:t>
              </a:r>
              <a:endParaRPr lang="en-US" sz="1100" err="1">
                <a:solidFill>
                  <a:schemeClr val="bg1"/>
                </a:solidFill>
                <a:cs typeface="ATT Aleck Sans"/>
              </a:endParaRPr>
            </a:p>
          </p:txBody>
        </p:sp>
        <p:sp>
          <p:nvSpPr>
            <p:cNvPr id="18" name="Oval 3">
              <a:extLst>
                <a:ext uri="{FF2B5EF4-FFF2-40B4-BE49-F238E27FC236}">
                  <a16:creationId xmlns:a16="http://schemas.microsoft.com/office/drawing/2014/main" id="{9667DBED-A7ED-C040-BA83-2B76DA20A85B}"/>
                </a:ext>
                <a:ext uri="{C183D7F6-B498-43B3-948B-1728B52AA6E4}">
                  <adec:decorative xmlns:adec="http://schemas.microsoft.com/office/drawing/2017/decorative" val="1"/>
                </a:ext>
              </a:extLst>
            </p:cNvPr>
            <p:cNvSpPr>
              <a:spLocks noChangeArrowheads="1"/>
            </p:cNvSpPr>
            <p:nvPr/>
          </p:nvSpPr>
          <p:spPr bwMode="auto">
            <a:xfrm>
              <a:off x="6705075" y="2594698"/>
              <a:ext cx="4041679" cy="4041679"/>
            </a:xfrm>
            <a:prstGeom prst="ellipse">
              <a:avLst/>
            </a:prstGeom>
            <a:solidFill>
              <a:schemeClr val="accent1">
                <a:alpha val="63000"/>
              </a:schemeClr>
            </a:solidFill>
            <a:ln w="6350">
              <a:noFill/>
              <a:round/>
              <a:headEnd/>
              <a:tailEnd/>
            </a:ln>
          </p:spPr>
          <p:txBody>
            <a:bodyPr wrap="none" anchor="ct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spcBef>
                  <a:spcPct val="50000"/>
                </a:spcBef>
              </a:pPr>
              <a:endParaRPr lang="en-GB" altLang="en-US" sz="900">
                <a:latin typeface="ATT Aleck Sans" panose="020B0503020203020204" pitchFamily="34" charset="0"/>
                <a:ea typeface="ATT Aleck Sans" charset="-128"/>
                <a:cs typeface="ATT Aleck Sans" panose="020B0503020203020204" pitchFamily="34" charset="0"/>
              </a:endParaRPr>
            </a:p>
          </p:txBody>
        </p:sp>
      </p:grpSp>
      <p:sp>
        <p:nvSpPr>
          <p:cNvPr id="6" name="TextBox 5">
            <a:extLst>
              <a:ext uri="{FF2B5EF4-FFF2-40B4-BE49-F238E27FC236}">
                <a16:creationId xmlns:a16="http://schemas.microsoft.com/office/drawing/2014/main" id="{B1B82CB8-27F7-E642-5D80-7D8035D9443D}"/>
              </a:ext>
            </a:extLst>
          </p:cNvPr>
          <p:cNvSpPr txBox="1"/>
          <p:nvPr/>
        </p:nvSpPr>
        <p:spPr>
          <a:xfrm>
            <a:off x="6087636" y="803817"/>
            <a:ext cx="1254512"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indent="0" algn="ctr" defTabSz="457200" rtl="0" eaLnBrk="1" fontAlgn="auto" latinLnBrk="0" hangingPunct="1">
              <a:lnSpc>
                <a:spcPct val="100000"/>
              </a:lnSpc>
              <a:spcBef>
                <a:spcPts val="0"/>
              </a:spcBef>
              <a:spcAft>
                <a:spcPts val="800"/>
              </a:spcAft>
              <a:buClr>
                <a:srgbClr val="000000"/>
              </a:buClr>
              <a:buSzTx/>
              <a:buFontTx/>
              <a:buNone/>
              <a:tabLst/>
            </a:pPr>
            <a:r>
              <a:rPr lang="en-US">
                <a:latin typeface="ATT Aleck Sans"/>
                <a:cs typeface="ATT Aleck Sans"/>
              </a:rPr>
              <a:t>Dispatcher</a:t>
            </a:r>
            <a:endParaRPr lang="en-US" i="0" u="none" strike="noStrike" kern="1200" cap="none" spc="0" normalizeH="0" baseline="0" noProof="0">
              <a:ln>
                <a:noFill/>
              </a:ln>
              <a:effectLst/>
              <a:uLnTx/>
              <a:uFillTx/>
              <a:latin typeface="ATT Aleck Sans"/>
              <a:cs typeface="ATT Aleck Sans" panose="020B0503020203020204" pitchFamily="34" charset="0"/>
            </a:endParaRPr>
          </a:p>
        </p:txBody>
      </p:sp>
      <p:sp>
        <p:nvSpPr>
          <p:cNvPr id="7" name="TextBox 6">
            <a:extLst>
              <a:ext uri="{FF2B5EF4-FFF2-40B4-BE49-F238E27FC236}">
                <a16:creationId xmlns:a16="http://schemas.microsoft.com/office/drawing/2014/main" id="{DA227441-51DE-B337-B2BB-AFEB945D35E3}"/>
              </a:ext>
            </a:extLst>
          </p:cNvPr>
          <p:cNvSpPr txBox="1"/>
          <p:nvPr/>
        </p:nvSpPr>
        <p:spPr>
          <a:xfrm>
            <a:off x="9085223" y="803817"/>
            <a:ext cx="1254512"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indent="0" algn="ctr" defTabSz="457200" rtl="0" eaLnBrk="1" fontAlgn="auto" latinLnBrk="0" hangingPunct="1">
              <a:lnSpc>
                <a:spcPct val="100000"/>
              </a:lnSpc>
              <a:spcBef>
                <a:spcPts val="0"/>
              </a:spcBef>
              <a:spcAft>
                <a:spcPts val="800"/>
              </a:spcAft>
              <a:buClr>
                <a:srgbClr val="000000"/>
              </a:buClr>
              <a:buSzTx/>
              <a:buFontTx/>
              <a:buNone/>
              <a:tabLst/>
            </a:pPr>
            <a:r>
              <a:rPr lang="en-US">
                <a:latin typeface="ATT Aleck Sans"/>
                <a:cs typeface="ATT Aleck Sans"/>
              </a:rPr>
              <a:t>EMS</a:t>
            </a:r>
            <a:endParaRPr lang="en-US" i="0" u="none" strike="noStrike" kern="1200" cap="none" spc="0" normalizeH="0" baseline="0" noProof="0">
              <a:ln>
                <a:noFill/>
              </a:ln>
              <a:effectLst/>
              <a:uLnTx/>
              <a:uFillTx/>
              <a:latin typeface="ATT Aleck Sans"/>
              <a:cs typeface="ATT Aleck Sans" panose="020B0503020203020204" pitchFamily="34" charset="0"/>
            </a:endParaRPr>
          </a:p>
        </p:txBody>
      </p:sp>
      <p:sp>
        <p:nvSpPr>
          <p:cNvPr id="8" name="TextBox 7">
            <a:extLst>
              <a:ext uri="{FF2B5EF4-FFF2-40B4-BE49-F238E27FC236}">
                <a16:creationId xmlns:a16="http://schemas.microsoft.com/office/drawing/2014/main" id="{14E9A30F-F2B3-15D4-8132-59A5E5AE08A5}"/>
              </a:ext>
            </a:extLst>
          </p:cNvPr>
          <p:cNvSpPr txBox="1"/>
          <p:nvPr/>
        </p:nvSpPr>
        <p:spPr>
          <a:xfrm>
            <a:off x="9692035" y="5529804"/>
            <a:ext cx="1254512" cy="553998"/>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spcAft>
                <a:spcPts val="800"/>
              </a:spcAft>
              <a:buClr>
                <a:srgbClr val="000000"/>
              </a:buClr>
            </a:pPr>
            <a:r>
              <a:rPr lang="en-US">
                <a:latin typeface="ATT Aleck Sans"/>
                <a:cs typeface="ATT Aleck Sans"/>
              </a:rPr>
              <a:t>Hospital ER Staff</a:t>
            </a:r>
            <a:endParaRPr lang="en-US" i="0" u="none" strike="noStrike" kern="1200" cap="none" spc="0" normalizeH="0" baseline="0" noProof="0">
              <a:ln>
                <a:noFill/>
              </a:ln>
              <a:effectLst/>
              <a:uLnTx/>
              <a:uFillTx/>
              <a:latin typeface="ATT Aleck Sans"/>
              <a:cs typeface="ATT Aleck Sans" panose="020B0503020203020204" pitchFamily="34" charset="0"/>
            </a:endParaRPr>
          </a:p>
        </p:txBody>
      </p:sp>
      <p:sp>
        <p:nvSpPr>
          <p:cNvPr id="10" name="Rectangle 3">
            <a:extLst>
              <a:ext uri="{FF2B5EF4-FFF2-40B4-BE49-F238E27FC236}">
                <a16:creationId xmlns:a16="http://schemas.microsoft.com/office/drawing/2014/main" id="{1A100C3E-DB29-C35A-A08C-E03AE1AE728F}"/>
              </a:ext>
              <a:ext uri="{C183D7F6-B498-43B3-948B-1728B52AA6E4}">
                <adec:decorative xmlns:adec="http://schemas.microsoft.com/office/drawing/2017/decorative" val="1"/>
              </a:ext>
            </a:extLst>
          </p:cNvPr>
          <p:cNvSpPr>
            <a:spLocks noChangeArrowheads="1"/>
          </p:cNvSpPr>
          <p:nvPr/>
        </p:nvSpPr>
        <p:spPr bwMode="auto">
          <a:xfrm>
            <a:off x="7977476" y="2111583"/>
            <a:ext cx="838370" cy="23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t">
            <a:spAutoFit/>
          </a:bodyP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r>
              <a:rPr lang="en-US" altLang="en-US" sz="1100">
                <a:solidFill>
                  <a:schemeClr val="bg1"/>
                </a:solidFill>
                <a:latin typeface="ATT Aleck Sans Medium"/>
                <a:cs typeface="ATT Aleck Sans Medium"/>
              </a:rPr>
              <a:t>Shift Work</a:t>
            </a:r>
            <a:endParaRPr lang="en-US" sz="1100">
              <a:solidFill>
                <a:schemeClr val="bg1"/>
              </a:solidFill>
              <a:cs typeface="ATT Aleck Sans"/>
            </a:endParaRPr>
          </a:p>
        </p:txBody>
      </p:sp>
      <p:sp>
        <p:nvSpPr>
          <p:cNvPr id="12" name="Rectangle 3">
            <a:extLst>
              <a:ext uri="{FF2B5EF4-FFF2-40B4-BE49-F238E27FC236}">
                <a16:creationId xmlns:a16="http://schemas.microsoft.com/office/drawing/2014/main" id="{D9C1AC0A-792A-D82C-89C6-7D663D568C97}"/>
              </a:ext>
              <a:ext uri="{C183D7F6-B498-43B3-948B-1728B52AA6E4}">
                <adec:decorative xmlns:adec="http://schemas.microsoft.com/office/drawing/2017/decorative" val="1"/>
              </a:ext>
            </a:extLst>
          </p:cNvPr>
          <p:cNvSpPr>
            <a:spLocks noChangeArrowheads="1"/>
          </p:cNvSpPr>
          <p:nvPr/>
        </p:nvSpPr>
        <p:spPr bwMode="auto">
          <a:xfrm>
            <a:off x="7793910" y="2511168"/>
            <a:ext cx="1298432" cy="23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t">
            <a:spAutoFit/>
          </a:bodyP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r>
              <a:rPr lang="en-US" altLang="en-US" sz="1100">
                <a:solidFill>
                  <a:schemeClr val="bg1"/>
                </a:solidFill>
                <a:latin typeface="ATT Aleck Sans Medium"/>
                <a:cs typeface="ATT Aleck Sans Medium"/>
              </a:rPr>
              <a:t>Emotional impact</a:t>
            </a:r>
            <a:endParaRPr lang="en-US"/>
          </a:p>
        </p:txBody>
      </p:sp>
      <p:sp>
        <p:nvSpPr>
          <p:cNvPr id="14" name="Rectangle 3">
            <a:extLst>
              <a:ext uri="{FF2B5EF4-FFF2-40B4-BE49-F238E27FC236}">
                <a16:creationId xmlns:a16="http://schemas.microsoft.com/office/drawing/2014/main" id="{79EDBF1C-E8EE-9CDF-B1AE-A8BE85F68654}"/>
              </a:ext>
              <a:ext uri="{C183D7F6-B498-43B3-948B-1728B52AA6E4}">
                <adec:decorative xmlns:adec="http://schemas.microsoft.com/office/drawing/2017/decorative" val="1"/>
              </a:ext>
            </a:extLst>
          </p:cNvPr>
          <p:cNvSpPr>
            <a:spLocks noChangeArrowheads="1"/>
          </p:cNvSpPr>
          <p:nvPr/>
        </p:nvSpPr>
        <p:spPr bwMode="auto">
          <a:xfrm>
            <a:off x="6422047" y="2511168"/>
            <a:ext cx="1000124" cy="23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nchor="t">
            <a:spAutoFit/>
          </a:bodyP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r>
              <a:rPr lang="en-US" altLang="en-US" sz="1100">
                <a:solidFill>
                  <a:schemeClr val="bg1"/>
                </a:solidFill>
                <a:latin typeface="ATT Aleck Sans Medium"/>
                <a:cs typeface="ATT Aleck Sans Medium"/>
              </a:rPr>
              <a:t>Multitasking</a:t>
            </a:r>
            <a:endParaRPr lang="en-US"/>
          </a:p>
        </p:txBody>
      </p:sp>
      <p:sp>
        <p:nvSpPr>
          <p:cNvPr id="26" name="Rectangle 25">
            <a:extLst>
              <a:ext uri="{FF2B5EF4-FFF2-40B4-BE49-F238E27FC236}">
                <a16:creationId xmlns:a16="http://schemas.microsoft.com/office/drawing/2014/main" id="{E5C5C66E-7FFD-0E5F-AE85-2BC112F4B77C}"/>
              </a:ext>
              <a:ext uri="{C183D7F6-B498-43B3-948B-1728B52AA6E4}">
                <adec:decorative xmlns:adec="http://schemas.microsoft.com/office/drawing/2017/decorative" val="1"/>
              </a:ext>
            </a:extLst>
          </p:cNvPr>
          <p:cNvSpPr>
            <a:spLocks noChangeArrowheads="1"/>
          </p:cNvSpPr>
          <p:nvPr/>
        </p:nvSpPr>
        <p:spPr bwMode="auto">
          <a:xfrm>
            <a:off x="7006988" y="4451777"/>
            <a:ext cx="1395033" cy="4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nchor="t">
            <a:spAutoFit/>
          </a:bodyP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r>
              <a:rPr lang="en-US" altLang="en-US" sz="1100">
                <a:solidFill>
                  <a:schemeClr val="bg1"/>
                </a:solidFill>
                <a:latin typeface="ATT Aleck Sans Medium"/>
                <a:cs typeface="ATT Aleck Sans Medium"/>
              </a:rPr>
              <a:t>Patient Overcrowding</a:t>
            </a:r>
            <a:endParaRPr lang="en-US"/>
          </a:p>
        </p:txBody>
      </p:sp>
      <p:sp>
        <p:nvSpPr>
          <p:cNvPr id="27" name="Rectangle 26">
            <a:extLst>
              <a:ext uri="{FF2B5EF4-FFF2-40B4-BE49-F238E27FC236}">
                <a16:creationId xmlns:a16="http://schemas.microsoft.com/office/drawing/2014/main" id="{129300A3-52B9-3071-CB96-2C43D19BB283}"/>
              </a:ext>
              <a:ext uri="{C183D7F6-B498-43B3-948B-1728B52AA6E4}">
                <adec:decorative xmlns:adec="http://schemas.microsoft.com/office/drawing/2017/decorative" val="1"/>
              </a:ext>
            </a:extLst>
          </p:cNvPr>
          <p:cNvSpPr>
            <a:spLocks noChangeArrowheads="1"/>
          </p:cNvSpPr>
          <p:nvPr/>
        </p:nvSpPr>
        <p:spPr bwMode="auto">
          <a:xfrm>
            <a:off x="7805276" y="5120850"/>
            <a:ext cx="1275990" cy="23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t">
            <a:spAutoFit/>
          </a:bodyP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r>
              <a:rPr lang="en-US" altLang="en-US" sz="1100">
                <a:solidFill>
                  <a:schemeClr val="bg1"/>
                </a:solidFill>
                <a:latin typeface="ATT Aleck Sans Medium"/>
                <a:cs typeface="ATT Aleck Sans Medium"/>
              </a:rPr>
              <a:t>Data Managment</a:t>
            </a:r>
            <a:endParaRPr lang="en-US"/>
          </a:p>
        </p:txBody>
      </p:sp>
      <p:sp>
        <p:nvSpPr>
          <p:cNvPr id="28" name="Rectangle 27">
            <a:extLst>
              <a:ext uri="{FF2B5EF4-FFF2-40B4-BE49-F238E27FC236}">
                <a16:creationId xmlns:a16="http://schemas.microsoft.com/office/drawing/2014/main" id="{52244D51-4A1D-149F-AEC7-34DE2C3631B1}"/>
              </a:ext>
              <a:ext uri="{C183D7F6-B498-43B3-948B-1728B52AA6E4}">
                <adec:decorative xmlns:adec="http://schemas.microsoft.com/office/drawing/2017/decorative" val="1"/>
              </a:ext>
            </a:extLst>
          </p:cNvPr>
          <p:cNvSpPr>
            <a:spLocks noChangeArrowheads="1"/>
          </p:cNvSpPr>
          <p:nvPr/>
        </p:nvSpPr>
        <p:spPr bwMode="auto">
          <a:xfrm>
            <a:off x="8441822" y="4451777"/>
            <a:ext cx="1424680" cy="4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nchor="t">
            <a:spAutoFit/>
          </a:bodyP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r>
              <a:rPr lang="en-US" altLang="en-US" sz="1100">
                <a:solidFill>
                  <a:schemeClr val="bg1"/>
                </a:solidFill>
                <a:latin typeface="ATT Aleck Sans Medium"/>
                <a:cs typeface="ATT Aleck Sans Medium"/>
              </a:rPr>
              <a:t>Fully Optimizing Resources</a:t>
            </a:r>
            <a:endParaRPr lang="en-US">
              <a:solidFill>
                <a:schemeClr val="bg1"/>
              </a:solidFill>
            </a:endParaRPr>
          </a:p>
        </p:txBody>
      </p:sp>
      <p:sp>
        <p:nvSpPr>
          <p:cNvPr id="43" name="Rectangle 42">
            <a:extLst>
              <a:ext uri="{FF2B5EF4-FFF2-40B4-BE49-F238E27FC236}">
                <a16:creationId xmlns:a16="http://schemas.microsoft.com/office/drawing/2014/main" id="{B6BDC65E-A0EF-76D8-E406-CE7D79027346}"/>
              </a:ext>
              <a:ext uri="{C183D7F6-B498-43B3-948B-1728B52AA6E4}">
                <adec:decorative xmlns:adec="http://schemas.microsoft.com/office/drawing/2017/decorative" val="1"/>
              </a:ext>
            </a:extLst>
          </p:cNvPr>
          <p:cNvSpPr>
            <a:spLocks noChangeArrowheads="1"/>
          </p:cNvSpPr>
          <p:nvPr/>
        </p:nvSpPr>
        <p:spPr bwMode="auto">
          <a:xfrm>
            <a:off x="7813316" y="3280899"/>
            <a:ext cx="1166986" cy="23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t">
            <a:spAutoFit/>
          </a:bodyPr>
          <a:lstStyle>
            <a:lvl1pPr>
              <a:defRPr sz="1400">
                <a:solidFill>
                  <a:schemeClr val="tx1"/>
                </a:solidFill>
                <a:latin typeface="ATT Aleck Sans" charset="0"/>
                <a:ea typeface="ATT Aleck Sans" charset="-128"/>
              </a:defRPr>
            </a:lvl1pPr>
            <a:lvl2pPr marL="742950" indent="-285750">
              <a:defRPr sz="1400">
                <a:solidFill>
                  <a:schemeClr val="tx1"/>
                </a:solidFill>
                <a:latin typeface="ATT Aleck Sans" charset="0"/>
                <a:ea typeface="ATT Aleck Sans" charset="-128"/>
              </a:defRPr>
            </a:lvl2pPr>
            <a:lvl3pPr marL="1143000" indent="-228600">
              <a:defRPr sz="1400">
                <a:solidFill>
                  <a:schemeClr val="tx1"/>
                </a:solidFill>
                <a:latin typeface="ATT Aleck Sans" charset="0"/>
                <a:ea typeface="ATT Aleck Sans" charset="-128"/>
              </a:defRPr>
            </a:lvl3pPr>
            <a:lvl4pPr marL="1600200" indent="-228600">
              <a:defRPr sz="1400">
                <a:solidFill>
                  <a:schemeClr val="tx1"/>
                </a:solidFill>
                <a:latin typeface="ATT Aleck Sans" charset="0"/>
                <a:ea typeface="ATT Aleck Sans" charset="-128"/>
              </a:defRPr>
            </a:lvl4pPr>
            <a:lvl5pPr marL="2057400" indent="-228600">
              <a:defRPr sz="1400">
                <a:solidFill>
                  <a:schemeClr val="tx1"/>
                </a:solidFill>
                <a:latin typeface="ATT Aleck Sans" charset="0"/>
                <a:ea typeface="ATT Aleck Sans" charset="-128"/>
              </a:defRPr>
            </a:lvl5pPr>
            <a:lvl6pPr marL="2514600" indent="-228600" eaLnBrk="0" fontAlgn="base" hangingPunct="0">
              <a:spcBef>
                <a:spcPct val="0"/>
              </a:spcBef>
              <a:spcAft>
                <a:spcPct val="0"/>
              </a:spcAft>
              <a:defRPr sz="1400">
                <a:solidFill>
                  <a:schemeClr val="tx1"/>
                </a:solidFill>
                <a:latin typeface="ATT Aleck Sans" charset="0"/>
                <a:ea typeface="ATT Aleck Sans" charset="-128"/>
              </a:defRPr>
            </a:lvl6pPr>
            <a:lvl7pPr marL="2971800" indent="-228600" eaLnBrk="0" fontAlgn="base" hangingPunct="0">
              <a:spcBef>
                <a:spcPct val="0"/>
              </a:spcBef>
              <a:spcAft>
                <a:spcPct val="0"/>
              </a:spcAft>
              <a:defRPr sz="1400">
                <a:solidFill>
                  <a:schemeClr val="tx1"/>
                </a:solidFill>
                <a:latin typeface="ATT Aleck Sans" charset="0"/>
                <a:ea typeface="ATT Aleck Sans" charset="-128"/>
              </a:defRPr>
            </a:lvl7pPr>
            <a:lvl8pPr marL="3429000" indent="-228600" eaLnBrk="0" fontAlgn="base" hangingPunct="0">
              <a:spcBef>
                <a:spcPct val="0"/>
              </a:spcBef>
              <a:spcAft>
                <a:spcPct val="0"/>
              </a:spcAft>
              <a:defRPr sz="1400">
                <a:solidFill>
                  <a:schemeClr val="tx1"/>
                </a:solidFill>
                <a:latin typeface="ATT Aleck Sans" charset="0"/>
                <a:ea typeface="ATT Aleck Sans" charset="-128"/>
              </a:defRPr>
            </a:lvl8pPr>
            <a:lvl9pPr marL="3886200" indent="-228600" eaLnBrk="0" fontAlgn="base" hangingPunct="0">
              <a:spcBef>
                <a:spcPct val="0"/>
              </a:spcBef>
              <a:spcAft>
                <a:spcPct val="0"/>
              </a:spcAft>
              <a:defRPr sz="1400">
                <a:solidFill>
                  <a:schemeClr val="tx1"/>
                </a:solidFill>
                <a:latin typeface="ATT Aleck Sans" charset="0"/>
                <a:ea typeface="ATT Aleck Sans" charset="-128"/>
              </a:defRPr>
            </a:lvl9pPr>
          </a:lstStyle>
          <a:p>
            <a:pPr algn="ctr"/>
            <a:r>
              <a:rPr lang="en-US" altLang="en-US" sz="1100">
                <a:solidFill>
                  <a:schemeClr val="bg1"/>
                </a:solidFill>
                <a:latin typeface="ATT Aleck Sans Medium"/>
                <a:cs typeface="ATT Aleck Sans Medium"/>
              </a:rPr>
              <a:t>Interoperability</a:t>
            </a:r>
            <a:endParaRPr lang="en-US"/>
          </a:p>
        </p:txBody>
      </p:sp>
    </p:spTree>
    <p:extLst>
      <p:ext uri="{BB962C8B-B14F-4D97-AF65-F5344CB8AC3E}">
        <p14:creationId xmlns:p14="http://schemas.microsoft.com/office/powerpoint/2010/main" val="2323595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30F14-7C3E-3057-EA93-EE5BC6533454}"/>
              </a:ext>
            </a:extLst>
          </p:cNvPr>
          <p:cNvSpPr>
            <a:spLocks noGrp="1"/>
          </p:cNvSpPr>
          <p:nvPr>
            <p:ph type="title"/>
          </p:nvPr>
        </p:nvSpPr>
        <p:spPr/>
        <p:txBody>
          <a:bodyPr/>
          <a:lstStyle/>
          <a:p>
            <a:r>
              <a:rPr lang="en-US">
                <a:latin typeface="ATT Aleck Sans Medium"/>
                <a:cs typeface="ATT Aleck Sans Medium"/>
              </a:rPr>
              <a:t>User Flow</a:t>
            </a:r>
          </a:p>
        </p:txBody>
      </p:sp>
      <p:sp>
        <p:nvSpPr>
          <p:cNvPr id="3" name="Slide Number Placeholder 2">
            <a:extLst>
              <a:ext uri="{FF2B5EF4-FFF2-40B4-BE49-F238E27FC236}">
                <a16:creationId xmlns:a16="http://schemas.microsoft.com/office/drawing/2014/main" id="{32C1BDE1-C54D-5D0E-6CF3-D9A5393B95D8}"/>
              </a:ext>
            </a:extLst>
          </p:cNvPr>
          <p:cNvSpPr>
            <a:spLocks noGrp="1"/>
          </p:cNvSpPr>
          <p:nvPr>
            <p:ph type="sldNum" sz="quarter" idx="11"/>
          </p:nvPr>
        </p:nvSpPr>
        <p:spPr/>
        <p:txBody>
          <a:bodyPr/>
          <a:lstStyle/>
          <a:p>
            <a:fld id="{E4E3109C-F841-A249-A33C-708B7DCDEF14}" type="slidenum">
              <a:rPr lang="en-US" smtClean="0"/>
              <a:t>9</a:t>
            </a:fld>
            <a:endParaRPr lang="en-US"/>
          </a:p>
        </p:txBody>
      </p:sp>
      <p:sp>
        <p:nvSpPr>
          <p:cNvPr id="4" name="Footer Placeholder 3">
            <a:extLst>
              <a:ext uri="{FF2B5EF4-FFF2-40B4-BE49-F238E27FC236}">
                <a16:creationId xmlns:a16="http://schemas.microsoft.com/office/drawing/2014/main" id="{B146971F-3285-EB22-D0CA-714FCAA3B673}"/>
              </a:ext>
            </a:extLst>
          </p:cNvPr>
          <p:cNvSpPr>
            <a:spLocks noGrp="1"/>
          </p:cNvSpPr>
          <p:nvPr>
            <p:ph type="ftr" sz="quarter" idx="12"/>
          </p:nvPr>
        </p:nvSpPr>
        <p:spPr/>
        <p:txBody>
          <a:bodyPr/>
          <a:lstStyle/>
          <a:p>
            <a:r>
              <a:rPr lang="en-US"/>
              <a:t>S.T.A.R.S – Dallas IIC / August 1, 2023 / © 2023 AT&amp;T Intellectual Property - AT&amp;T Proprietary (Internal Use Only) </a:t>
            </a:r>
          </a:p>
        </p:txBody>
      </p:sp>
      <p:pic>
        <p:nvPicPr>
          <p:cNvPr id="5" name="Picture 5" descr="A diagram of a medical procedure&#10;&#10;Description automatically generated">
            <a:extLst>
              <a:ext uri="{FF2B5EF4-FFF2-40B4-BE49-F238E27FC236}">
                <a16:creationId xmlns:a16="http://schemas.microsoft.com/office/drawing/2014/main" id="{302005F0-01BD-6EAC-3A3A-271E7A51332B}"/>
              </a:ext>
            </a:extLst>
          </p:cNvPr>
          <p:cNvPicPr>
            <a:picLocks noChangeAspect="1"/>
          </p:cNvPicPr>
          <p:nvPr/>
        </p:nvPicPr>
        <p:blipFill>
          <a:blip r:embed="rId3"/>
          <a:stretch>
            <a:fillRect/>
          </a:stretch>
        </p:blipFill>
        <p:spPr>
          <a:xfrm>
            <a:off x="1843669" y="3718"/>
            <a:ext cx="10047247" cy="6376637"/>
          </a:xfrm>
          <a:prstGeom prst="rect">
            <a:avLst/>
          </a:prstGeom>
        </p:spPr>
      </p:pic>
    </p:spTree>
    <p:extLst>
      <p:ext uri="{BB962C8B-B14F-4D97-AF65-F5344CB8AC3E}">
        <p14:creationId xmlns:p14="http://schemas.microsoft.com/office/powerpoint/2010/main" val="3217327011"/>
      </p:ext>
    </p:extLst>
  </p:cSld>
  <p:clrMapOvr>
    <a:masterClrMapping/>
  </p:clrMapOvr>
</p:sld>
</file>

<file path=ppt/theme/theme1.xml><?xml version="1.0" encoding="utf-8"?>
<a:theme xmlns:a="http://schemas.openxmlformats.org/drawingml/2006/main" name="ATTInternal052019">
  <a:themeElements>
    <a:clrScheme name="ATT 2019 theme and supporting palette">
      <a:dk1>
        <a:srgbClr val="000000"/>
      </a:dk1>
      <a:lt1>
        <a:srgbClr val="FFFFFF"/>
      </a:lt1>
      <a:dk2>
        <a:srgbClr val="009FDB"/>
      </a:dk2>
      <a:lt2>
        <a:srgbClr val="E5E5E5"/>
      </a:lt2>
      <a:accent1>
        <a:srgbClr val="0057B8"/>
      </a:accent1>
      <a:accent2>
        <a:srgbClr val="49EEDC"/>
      </a:accent2>
      <a:accent3>
        <a:srgbClr val="AF28BB"/>
      </a:accent3>
      <a:accent4>
        <a:srgbClr val="FFB000"/>
      </a:accent4>
      <a:accent5>
        <a:srgbClr val="91DC00"/>
      </a:accent5>
      <a:accent6>
        <a:srgbClr val="FF585D"/>
      </a:accent6>
      <a:hlink>
        <a:srgbClr val="0057B8"/>
      </a:hlink>
      <a:folHlink>
        <a:srgbClr val="0057B8"/>
      </a:folHlink>
    </a:clrScheme>
    <a:fontScheme name="ATT 2018">
      <a:majorFont>
        <a:latin typeface="ATT Aleck Sans" panose="020B0503020203020204" pitchFamily="34" charset="0"/>
        <a:ea typeface=""/>
        <a:cs typeface=""/>
      </a:majorFont>
      <a:minorFont>
        <a:latin typeface="ATT Aleck Sans" panose="020B0503020203020204" pitchFamily="34" charset="0"/>
        <a:ea typeface=""/>
        <a:cs typeface=""/>
      </a:minorFont>
    </a:fontScheme>
    <a:fmtScheme name="ATT 2018">
      <a:fillStyleLst>
        <a:solidFill>
          <a:srgbClr val="009FDB"/>
        </a:solidFill>
        <a:solidFill>
          <a:srgbClr val="009FDB"/>
        </a:solidFill>
        <a:solidFill>
          <a:srgbClr val="009FDB"/>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w="12700">
          <a:solidFill>
            <a:schemeClr val="bg1"/>
          </a:solidFill>
        </a:ln>
      </a:spPr>
      <a:bodyPr rot="0" spcFirstLastPara="0" vertOverflow="overflow" horzOverflow="overflow" vert="horz" wrap="square" lIns="91440" tIns="91440" rIns="91440" bIns="91440" numCol="1" spcCol="0" rtlCol="0" fromWordArt="0" anchor="t" anchorCtr="0" forceAA="0" compatLnSpc="1">
        <a:prstTxWarp prst="textNoShape">
          <a:avLst/>
        </a:prstTxWarp>
        <a:normAutofit/>
      </a:bodyPr>
      <a:lstStyle>
        <a:defPPr marL="0" marR="0" indent="0" algn="l" defTabSz="457200" rtl="0" eaLnBrk="1" fontAlgn="auto" latinLnBrk="0" hangingPunct="1">
          <a:lnSpc>
            <a:spcPct val="100000"/>
          </a:lnSpc>
          <a:spcBef>
            <a:spcPts val="0"/>
          </a:spcBef>
          <a:spcAft>
            <a:spcPts val="800"/>
          </a:spcAft>
          <a:buClr>
            <a:schemeClr val="bg1"/>
          </a:buClr>
          <a:buSzTx/>
          <a:buFont typeface="ATT Aleck Sans" panose="020B0604020202020204" pitchFamily="34" charset="0"/>
          <a:buNone/>
          <a:tabLst/>
          <a:defRPr kumimoji="0" sz="2400" b="0" i="0" u="none" strike="noStrike" kern="1200" cap="none" spc="0" normalizeH="0" baseline="0" noProof="0" dirty="0" smtClean="0">
            <a:ln>
              <a:noFill/>
            </a:ln>
            <a:solidFill>
              <a:schemeClr val="bg1"/>
            </a:solidFill>
            <a:effectLst/>
            <a:uLnTx/>
            <a:uFillTx/>
            <a:latin typeface="+mn-lt"/>
            <a:ea typeface="+mn-ea"/>
            <a:cs typeface="ATT Aleck Sans" panose="020B0503020203020204" pitchFamily="34" charset="0"/>
          </a:defRPr>
        </a:defPPr>
      </a:lstStyle>
      <a:style>
        <a:lnRef idx="0">
          <a:schemeClr val="dk1"/>
        </a:lnRef>
        <a:fillRef idx="1">
          <a:schemeClr val="accent1"/>
        </a:fillRef>
        <a:effectRef idx="0">
          <a:schemeClr val="dk1"/>
        </a:effectRef>
        <a:fontRef idx="minor">
          <a:schemeClr val="lt1"/>
        </a:fontRef>
      </a:style>
    </a:spDef>
    <a:lnDef>
      <a:spPr>
        <a:ln w="6350" cap="sq"/>
      </a:spPr>
      <a:bodyPr/>
      <a:lstStyle/>
      <a:style>
        <a:lnRef idx="1">
          <a:schemeClr val="dk1"/>
        </a:lnRef>
        <a:fillRef idx="0">
          <a:schemeClr val="accent1"/>
        </a:fillRef>
        <a:effectRef idx="0">
          <a:schemeClr val="dk1"/>
        </a:effectRef>
        <a:fontRef idx="minor">
          <a:schemeClr val="lt1"/>
        </a:fontRef>
      </a:style>
    </a:lnDef>
    <a:txDef>
      <a:spPr>
        <a:noFill/>
      </a:spPr>
      <a:bodyPr wrap="square" lIns="0" tIns="0" rIns="0" bIns="0" rtlCol="0" anchor="t">
        <a:normAutofit/>
      </a:bodyPr>
      <a:lstStyle>
        <a:defPPr marL="0" marR="0" indent="0" algn="l" defTabSz="457200" rtl="0" eaLnBrk="1" fontAlgn="auto" latinLnBrk="0" hangingPunct="1">
          <a:lnSpc>
            <a:spcPct val="100000"/>
          </a:lnSpc>
          <a:spcBef>
            <a:spcPts val="0"/>
          </a:spcBef>
          <a:spcAft>
            <a:spcPts val="800"/>
          </a:spcAft>
          <a:buClr>
            <a:srgbClr val="000000"/>
          </a:buClr>
          <a:buSzTx/>
          <a:buFontTx/>
          <a:buNone/>
          <a:tabLst/>
          <a:defRPr kumimoji="0" sz="2400" b="0" i="0" u="none" strike="noStrike" kern="1200" cap="none" spc="0" normalizeH="0" baseline="0" noProof="0" dirty="0" smtClean="0">
            <a:ln>
              <a:noFill/>
            </a:ln>
            <a:solidFill>
              <a:schemeClr val="tx1"/>
            </a:solidFill>
            <a:effectLst/>
            <a:uLnTx/>
            <a:uFillTx/>
            <a:latin typeface="+mn-lt"/>
            <a:ea typeface="+mn-ea"/>
            <a:cs typeface="ATT Aleck Sans" panose="020B0503020203020204" pitchFamily="34" charset="0"/>
          </a:defRPr>
        </a:defPPr>
      </a:lstStyle>
    </a:txDef>
  </a:objectDefaults>
  <a:extraClrSchemeLst/>
  <a:custClrLst>
    <a:custClr name="Gray 5">
      <a:srgbClr val="E5E5E5"/>
    </a:custClr>
    <a:custClr name="Gray 2">
      <a:srgbClr val="D2D2D2"/>
    </a:custClr>
    <a:custClr name="Gray 3">
      <a:srgbClr val="959595"/>
    </a:custClr>
    <a:custClr name="Gray 4">
      <a:srgbClr val="5A5A5A"/>
    </a:custClr>
  </a:custClrLst>
  <a:extLst>
    <a:ext uri="{05A4C25C-085E-4340-85A3-A5531E510DB2}">
      <thm15:themeFamily xmlns:thm15="http://schemas.microsoft.com/office/thememl/2012/main" name="Presentation4" id="{A6AC4C66-AFEE-4710-91DE-8FCA659FEFA0}" vid="{A909D5E5-5DE0-4AD0-8A85-4642A0FC6400}"/>
    </a:ext>
  </a:extLst>
</a:theme>
</file>

<file path=ppt/theme/theme2.xml><?xml version="1.0" encoding="utf-8"?>
<a:theme xmlns:a="http://schemas.openxmlformats.org/drawingml/2006/main" name="att_int_wde_globe_alone">
  <a:themeElements>
    <a:clrScheme name="ATT 3">
      <a:dk1>
        <a:srgbClr val="009FDB"/>
      </a:dk1>
      <a:lt1>
        <a:sysClr val="window" lastClr="FFFFFF"/>
      </a:lt1>
      <a:dk2>
        <a:srgbClr val="000000"/>
      </a:dk2>
      <a:lt2>
        <a:srgbClr val="D2D2D2"/>
      </a:lt2>
      <a:accent1>
        <a:srgbClr val="009FDB"/>
      </a:accent1>
      <a:accent2>
        <a:srgbClr val="EA7400"/>
      </a:accent2>
      <a:accent3>
        <a:srgbClr val="71C5E8"/>
      </a:accent3>
      <a:accent4>
        <a:srgbClr val="0568AE"/>
      </a:accent4>
      <a:accent5>
        <a:srgbClr val="959595"/>
      </a:accent5>
      <a:accent6>
        <a:srgbClr val="5A5A5A"/>
      </a:accent6>
      <a:hlink>
        <a:srgbClr val="0B1763"/>
      </a:hlink>
      <a:folHlink>
        <a:srgbClr val="0568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no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Presentation2" id="{109D0295-B652-4CA3-94F2-2ECC81BE1BC6}" vid="{40B98464-0A49-467A-848F-77BFBCF08AC6}"/>
    </a:ext>
  </a:extLst>
</a:theme>
</file>

<file path=ppt/theme/theme3.xml><?xml version="1.0" encoding="utf-8"?>
<a:theme xmlns:a="http://schemas.openxmlformats.org/drawingml/2006/main" name="ATTInternal052019">
  <a:themeElements>
    <a:clrScheme name="ATT 2019 theme and supporting palette">
      <a:dk1>
        <a:srgbClr val="000000"/>
      </a:dk1>
      <a:lt1>
        <a:srgbClr val="FFFFFF"/>
      </a:lt1>
      <a:dk2>
        <a:srgbClr val="009FDB"/>
      </a:dk2>
      <a:lt2>
        <a:srgbClr val="E5E5E5"/>
      </a:lt2>
      <a:accent1>
        <a:srgbClr val="0057B8"/>
      </a:accent1>
      <a:accent2>
        <a:srgbClr val="49EEDC"/>
      </a:accent2>
      <a:accent3>
        <a:srgbClr val="AF28BB"/>
      </a:accent3>
      <a:accent4>
        <a:srgbClr val="FFB000"/>
      </a:accent4>
      <a:accent5>
        <a:srgbClr val="91DC00"/>
      </a:accent5>
      <a:accent6>
        <a:srgbClr val="FF585D"/>
      </a:accent6>
      <a:hlink>
        <a:srgbClr val="0057B8"/>
      </a:hlink>
      <a:folHlink>
        <a:srgbClr val="0057B8"/>
      </a:folHlink>
    </a:clrScheme>
    <a:fontScheme name="ATT 2018">
      <a:majorFont>
        <a:latin typeface="ATT Aleck Sans" panose="020B0503020203020204" pitchFamily="34" charset="0"/>
        <a:ea typeface=""/>
        <a:cs typeface=""/>
      </a:majorFont>
      <a:minorFont>
        <a:latin typeface="ATT Aleck Sans" panose="020B0503020203020204" pitchFamily="34" charset="0"/>
        <a:ea typeface=""/>
        <a:cs typeface=""/>
      </a:minorFont>
    </a:fontScheme>
    <a:fmtScheme name="ATT 2018">
      <a:fillStyleLst>
        <a:solidFill>
          <a:srgbClr val="009FDB"/>
        </a:solidFill>
        <a:solidFill>
          <a:srgbClr val="009FDB"/>
        </a:solidFill>
        <a:solidFill>
          <a:srgbClr val="009FDB"/>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w="12700">
          <a:solidFill>
            <a:schemeClr val="bg1"/>
          </a:solidFill>
        </a:ln>
      </a:spPr>
      <a:bodyPr rot="0" spcFirstLastPara="0" vertOverflow="overflow" horzOverflow="overflow" vert="horz" wrap="square" lIns="91440" tIns="91440" rIns="91440" bIns="91440" numCol="1" spcCol="0" rtlCol="0" fromWordArt="0" anchor="t" anchorCtr="0" forceAA="0" compatLnSpc="1">
        <a:prstTxWarp prst="textNoShape">
          <a:avLst/>
        </a:prstTxWarp>
        <a:normAutofit/>
      </a:bodyPr>
      <a:lstStyle>
        <a:defPPr marL="0" marR="0" indent="0" algn="l" defTabSz="457200" rtl="0" eaLnBrk="1" fontAlgn="auto" latinLnBrk="0" hangingPunct="1">
          <a:lnSpc>
            <a:spcPct val="100000"/>
          </a:lnSpc>
          <a:spcBef>
            <a:spcPts val="0"/>
          </a:spcBef>
          <a:spcAft>
            <a:spcPts val="800"/>
          </a:spcAft>
          <a:buClr>
            <a:schemeClr val="bg1"/>
          </a:buClr>
          <a:buSzTx/>
          <a:buFont typeface="ATT Aleck Sans" panose="020B0604020202020204" pitchFamily="34" charset="0"/>
          <a:buNone/>
          <a:tabLst/>
          <a:defRPr kumimoji="0" sz="2400" b="0" i="0" u="none" strike="noStrike" kern="1200" cap="none" spc="0" normalizeH="0" baseline="0" noProof="0" dirty="0" smtClean="0">
            <a:ln>
              <a:noFill/>
            </a:ln>
            <a:solidFill>
              <a:schemeClr val="bg1"/>
            </a:solidFill>
            <a:effectLst/>
            <a:uLnTx/>
            <a:uFillTx/>
            <a:latin typeface="+mn-lt"/>
            <a:ea typeface="+mn-ea"/>
            <a:cs typeface="ATT Aleck Sans" panose="020B0503020203020204" pitchFamily="34" charset="0"/>
          </a:defRPr>
        </a:defPPr>
      </a:lstStyle>
      <a:style>
        <a:lnRef idx="0">
          <a:schemeClr val="dk1"/>
        </a:lnRef>
        <a:fillRef idx="1">
          <a:schemeClr val="accent1"/>
        </a:fillRef>
        <a:effectRef idx="0">
          <a:schemeClr val="dk1"/>
        </a:effectRef>
        <a:fontRef idx="minor">
          <a:schemeClr val="lt1"/>
        </a:fontRef>
      </a:style>
    </a:spDef>
    <a:lnDef>
      <a:spPr>
        <a:ln w="6350" cap="sq"/>
      </a:spPr>
      <a:bodyPr/>
      <a:lstStyle/>
      <a:style>
        <a:lnRef idx="1">
          <a:schemeClr val="dk1"/>
        </a:lnRef>
        <a:fillRef idx="0">
          <a:schemeClr val="accent1"/>
        </a:fillRef>
        <a:effectRef idx="0">
          <a:schemeClr val="dk1"/>
        </a:effectRef>
        <a:fontRef idx="minor">
          <a:schemeClr val="lt1"/>
        </a:fontRef>
      </a:style>
    </a:lnDef>
    <a:txDef>
      <a:spPr>
        <a:noFill/>
      </a:spPr>
      <a:bodyPr wrap="square" lIns="0" tIns="0" rIns="0" bIns="0" rtlCol="0" anchor="t">
        <a:normAutofit/>
      </a:bodyPr>
      <a:lstStyle>
        <a:defPPr marL="0" marR="0" indent="0" algn="l" defTabSz="457200" rtl="0" eaLnBrk="1" fontAlgn="auto" latinLnBrk="0" hangingPunct="1">
          <a:lnSpc>
            <a:spcPct val="100000"/>
          </a:lnSpc>
          <a:spcBef>
            <a:spcPts val="0"/>
          </a:spcBef>
          <a:spcAft>
            <a:spcPts val="800"/>
          </a:spcAft>
          <a:buClr>
            <a:srgbClr val="000000"/>
          </a:buClr>
          <a:buSzTx/>
          <a:buFontTx/>
          <a:buNone/>
          <a:tabLst/>
          <a:defRPr kumimoji="0" sz="2400" b="0" i="0" u="none" strike="noStrike" kern="1200" cap="none" spc="0" normalizeH="0" baseline="0" noProof="0" dirty="0" smtClean="0">
            <a:ln>
              <a:noFill/>
            </a:ln>
            <a:solidFill>
              <a:schemeClr val="tx1"/>
            </a:solidFill>
            <a:effectLst/>
            <a:uLnTx/>
            <a:uFillTx/>
            <a:latin typeface="+mn-lt"/>
            <a:ea typeface="+mn-ea"/>
            <a:cs typeface="ATT Aleck Sans" panose="020B0503020203020204" pitchFamily="34" charset="0"/>
          </a:defRPr>
        </a:defPPr>
      </a:lstStyle>
    </a:txDef>
  </a:objectDefaults>
  <a:extraClrSchemeLst/>
  <a:custClrLst>
    <a:custClr name="Gray 5">
      <a:srgbClr val="E5E5E5"/>
    </a:custClr>
    <a:custClr name="Gray 2">
      <a:srgbClr val="D2D2D2"/>
    </a:custClr>
    <a:custClr name="Gray 3">
      <a:srgbClr val="959595"/>
    </a:custClr>
    <a:custClr name="Gray 4">
      <a:srgbClr val="5A5A5A"/>
    </a:custClr>
  </a:custClrLst>
  <a:extLst>
    <a:ext uri="{05A4C25C-085E-4340-85A3-A5531E510DB2}">
      <thm15:themeFamily xmlns:thm15="http://schemas.microsoft.com/office/thememl/2012/main" name="ATTInternal052019" id="{2CE3A184-F8DA-A044-84B5-A17120E961FD}" vid="{EA593E4D-BBEC-214A-B8BC-CD4543940F8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TT Aleck Sans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TT Aleck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TT Aleck Sans" panose="020F0502020204030204"/>
        <a:ea typeface=""/>
        <a:cs typeface=""/>
        <a:font script="Jpan" typeface="游ゴシック"/>
        <a:font script="Hang" typeface="맑은 고딕"/>
        <a:font script="Hans" typeface="等线"/>
        <a:font script="Hant" typeface="新細明體"/>
        <a:font script="Arab" typeface="ATT Aleck Sans"/>
        <a:font script="Hebr" typeface="ATT Aleck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TT Aleck Sans"/>
        <a:font script="Uigh" typeface="Microsoft Uighur"/>
        <a:font script="Geor" typeface="Sylfaen"/>
        <a:font script="Armn" typeface="ATT Aleck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72eeb5f-a45e-4a32-87e9-7d113604d70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6084FA3FC50224681789095D47E85A8" ma:contentTypeVersion="10" ma:contentTypeDescription="Create a new document." ma:contentTypeScope="" ma:versionID="9552b8c41dce0e4b15f4967c75d64871">
  <xsd:schema xmlns:xsd="http://www.w3.org/2001/XMLSchema" xmlns:xs="http://www.w3.org/2001/XMLSchema" xmlns:p="http://schemas.microsoft.com/office/2006/metadata/properties" xmlns:ns3="a72eeb5f-a45e-4a32-87e9-7d113604d70a" xmlns:ns4="7a0d38f1-8a92-423a-8ed6-d41c3e06ca5d" targetNamespace="http://schemas.microsoft.com/office/2006/metadata/properties" ma:root="true" ma:fieldsID="42c94759926e8deda68f49f45e418f94" ns3:_="" ns4:_="">
    <xsd:import namespace="a72eeb5f-a45e-4a32-87e9-7d113604d70a"/>
    <xsd:import namespace="7a0d38f1-8a92-423a-8ed6-d41c3e06ca5d"/>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DateTaken" minOccurs="0"/>
                <xsd:element ref="ns3:MediaServiceAuto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2eeb5f-a45e-4a32-87e9-7d113604d70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0d38f1-8a92-423a-8ed6-d41c3e06ca5d"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A61E69-2E3F-45C8-9360-FC214C113C75}">
  <ds:schemaRefs>
    <ds:schemaRef ds:uri="7a0d38f1-8a92-423a-8ed6-d41c3e06ca5d"/>
    <ds:schemaRef ds:uri="a72eeb5f-a45e-4a32-87e9-7d113604d7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2453A54-0C72-4E19-B223-1DB3C9DDE822}">
  <ds:schemaRefs>
    <ds:schemaRef ds:uri="7a0d38f1-8a92-423a-8ed6-d41c3e06ca5d"/>
    <ds:schemaRef ds:uri="a72eeb5f-a45e-4a32-87e9-7d113604d7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0893118-84F9-41DF-AEFF-22079BA67C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24</Slides>
  <Notes>10</Notes>
  <HiddenSlides>0</HiddenSlide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ATTInternal052019</vt:lpstr>
      <vt:lpstr>att_int_wde_globe_alone</vt:lpstr>
      <vt:lpstr>Intern Innovation Challenge</vt:lpstr>
      <vt:lpstr>PowerPoint Presentation</vt:lpstr>
      <vt:lpstr>Problems of Current Dispatching Service</vt:lpstr>
      <vt:lpstr>PowerPoint Presentation</vt:lpstr>
      <vt:lpstr>Team Members</vt:lpstr>
      <vt:lpstr>Agenda</vt:lpstr>
      <vt:lpstr>Target Users</vt:lpstr>
      <vt:lpstr>User Personas Pain Points</vt:lpstr>
      <vt:lpstr>User Flow</vt:lpstr>
      <vt:lpstr>AI Workflow</vt:lpstr>
      <vt:lpstr>Product Demo</vt:lpstr>
      <vt:lpstr>PowerPoint Presentation</vt:lpstr>
      <vt:lpstr>PowerPoint Presentation</vt:lpstr>
      <vt:lpstr>PowerPoint Presentation</vt:lpstr>
      <vt:lpstr>PowerPoint Presentation</vt:lpstr>
      <vt:lpstr>PowerPoint Presentation</vt:lpstr>
      <vt:lpstr>Benefits and Impact for AT&amp;T</vt:lpstr>
      <vt:lpstr>Next Steps and Future Enhancements</vt:lpstr>
      <vt:lpstr>Challenges</vt:lpstr>
      <vt:lpstr>PowerPoint Presentation</vt:lpstr>
      <vt:lpstr>Q&amp;A</vt:lpstr>
      <vt:lpstr>Appendix</vt:lpstr>
      <vt:lpstr>Low Fidelity Prototypes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AT&amp;T  Day-To-Day  Template</dc:title>
  <dc:subject/>
  <dc:creator>SULTANA, HANNAH L</dc:creator>
  <cp:keywords/>
  <dc:description/>
  <cp:revision>8</cp:revision>
  <dcterms:created xsi:type="dcterms:W3CDTF">2023-06-12T19:00:01Z</dcterms:created>
  <dcterms:modified xsi:type="dcterms:W3CDTF">2023-08-10T16:00:52Z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0x010100D6084FA3FC50224681789095D47E85A8</vt:lpwstr>
  </property>
</Properties>
</file>